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720" r:id="rId2"/>
    <p:sldId id="5724" r:id="rId3"/>
    <p:sldId id="5721" r:id="rId4"/>
    <p:sldId id="5722" r:id="rId5"/>
    <p:sldId id="5725" r:id="rId6"/>
    <p:sldId id="5723" r:id="rId7"/>
    <p:sldId id="5726" r:id="rId8"/>
    <p:sldId id="5736" r:id="rId9"/>
    <p:sldId id="5730" r:id="rId10"/>
    <p:sldId id="5731" r:id="rId11"/>
    <p:sldId id="5732" r:id="rId12"/>
    <p:sldId id="5733" r:id="rId13"/>
    <p:sldId id="5737" r:id="rId14"/>
    <p:sldId id="5734" r:id="rId15"/>
    <p:sldId id="5735" r:id="rId16"/>
    <p:sldId id="5740" r:id="rId17"/>
    <p:sldId id="5738" r:id="rId18"/>
    <p:sldId id="5739" r:id="rId19"/>
    <p:sldId id="5741" r:id="rId20"/>
    <p:sldId id="5742" r:id="rId21"/>
    <p:sldId id="5743" r:id="rId22"/>
    <p:sldId id="5744" r:id="rId23"/>
    <p:sldId id="5745" r:id="rId24"/>
    <p:sldId id="5746" r:id="rId25"/>
    <p:sldId id="5747" r:id="rId26"/>
    <p:sldId id="5748" r:id="rId27"/>
    <p:sldId id="5749" r:id="rId28"/>
    <p:sldId id="5751" r:id="rId29"/>
    <p:sldId id="5752" r:id="rId30"/>
    <p:sldId id="5753" r:id="rId31"/>
    <p:sldId id="5754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51" autoAdjust="0"/>
    <p:restoredTop sz="94660"/>
  </p:normalViewPr>
  <p:slideViewPr>
    <p:cSldViewPr snapToGrid="0">
      <p:cViewPr>
        <p:scale>
          <a:sx n="75" d="100"/>
          <a:sy n="75" d="100"/>
        </p:scale>
        <p:origin x="264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521DCAE-AC83-401E-AE6A-E8484E1C8E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8C40C6C4-1AD8-4204-91E4-FD996F29E3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F1946D5-4939-4CD0-9224-0AAE06EFEB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BA0B-A8EA-4A2D-85DF-6ABFF299B560}" type="datetimeFigureOut">
              <a:rPr lang="en-US" smtClean="0"/>
              <a:t>3/19/2023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0A7C7AC-8AD1-4899-A016-13A50E0C0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73B1503-C940-4308-8199-F5A00620B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25894-4BC3-4772-9693-D42DDC56F5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416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6C5A7C0-C9FE-4FC8-A3F9-50BE8FA816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043A67A-A4CE-4AF4-83A6-DF09E06A32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990D181-CA66-4D99-92D7-A5617BCD3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BA0B-A8EA-4A2D-85DF-6ABFF299B560}" type="datetimeFigureOut">
              <a:rPr lang="en-US" smtClean="0"/>
              <a:t>3/19/2023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41EE240-9021-452C-8A68-B33596417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A64CDD6-7CE6-41F4-9E1C-1845E5D91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25894-4BC3-4772-9693-D42DDC56F5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991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9EEB1F20-8215-4A78-800F-1007770839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E52C881-2BA2-4357-9184-651BB1F0FB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6ABACF5-B8C3-47B4-BAAD-13C6FC55F4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BA0B-A8EA-4A2D-85DF-6ABFF299B560}" type="datetimeFigureOut">
              <a:rPr lang="en-US" smtClean="0"/>
              <a:t>3/19/2023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BB6304E-BC53-40E7-9066-8A00F62A1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1735BCA-9B7C-4B69-A736-22C1557B1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25894-4BC3-4772-9693-D42DDC56F5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777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5849AF4-C397-4727-8270-1833E934C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E40C8A5-E12B-4F83-996D-6C5328BA20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3F98FEE-E655-4809-9986-C8D598A5A5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BA0B-A8EA-4A2D-85DF-6ABFF299B560}" type="datetimeFigureOut">
              <a:rPr lang="en-US" smtClean="0"/>
              <a:t>3/19/2023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6819BFB-1800-4EF8-832C-65D67FE74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9C3D5D8-AEC5-45AD-9192-DC678DB92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25894-4BC3-4772-9693-D42DDC56F5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813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601FDF9-E1DD-46F2-918D-129B19786E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0DAA137-E948-44A3-A9DD-4AE2BA47C2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1F6CC05-7A15-41B5-BF57-C71CADAAA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BA0B-A8EA-4A2D-85DF-6ABFF299B560}" type="datetimeFigureOut">
              <a:rPr lang="en-US" smtClean="0"/>
              <a:t>3/19/2023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181C5F3-6B60-4E39-A2B7-9BA98A861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F425F36-1B97-414F-919E-FCD91CE3A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25894-4BC3-4772-9693-D42DDC56F5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777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B62CE78-176B-42C1-A711-3FD752F1E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6B89423-5849-4A70-8ACB-3FE608A044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6A343AC-428D-43B8-81C7-BB28E2651F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0377241-07DC-445C-B277-2F8F31C518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BA0B-A8EA-4A2D-85DF-6ABFF299B560}" type="datetimeFigureOut">
              <a:rPr lang="en-US" smtClean="0"/>
              <a:t>3/19/2023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EA98361-1C57-46B8-907B-C5BE326D80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51BDB15-92B8-49C6-901D-46097699F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25894-4BC3-4772-9693-D42DDC56F5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886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1314FD2-BB16-4484-8880-A296A5E2FC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2E9EA06-ED6D-4AB9-A1F6-5C3F93C8F4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47014036-EB70-459A-80B0-CD5865805F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B7DDEB74-7758-48CC-9E96-8F00CD06C8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EDD7DF01-CC42-4B9F-B634-E1634898070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2EA24498-7137-4358-8682-9B302B9014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BA0B-A8EA-4A2D-85DF-6ABFF299B560}" type="datetimeFigureOut">
              <a:rPr lang="en-US" smtClean="0"/>
              <a:t>3/19/2023</a:t>
            </a:fld>
            <a:endParaRPr 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24C96734-CF2A-49D7-B5D8-B32F52A57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16163F49-22CF-4CA8-9243-4D13F1CD3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25894-4BC3-4772-9693-D42DDC56F5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72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974EE6F-2E98-49EC-9FEB-2F2DD78417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F27D3664-BDF0-4335-9A5C-F0353E53DB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BA0B-A8EA-4A2D-85DF-6ABFF299B560}" type="datetimeFigureOut">
              <a:rPr lang="en-US" smtClean="0"/>
              <a:t>3/19/2023</a:t>
            </a:fld>
            <a:endParaRPr 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1F4D6B14-85CD-4422-AAA1-AE3277639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AB12F062-98B8-40B8-B0F8-B42AD14A1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25894-4BC3-4772-9693-D42DDC56F5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623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F9F46EBC-34E2-4177-945E-ABD14C88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BA0B-A8EA-4A2D-85DF-6ABFF299B560}" type="datetimeFigureOut">
              <a:rPr lang="en-US" smtClean="0"/>
              <a:t>3/19/2023</a:t>
            </a:fld>
            <a:endParaRPr 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B631199-544D-4226-AAA6-428CD8FDE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518ABAA-ABC6-4496-B4BC-892DF32C0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25894-4BC3-4772-9693-D42DDC56F5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419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E4BD9BF-CC35-464E-A59C-7B3921C9F7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CCDBC40-EE37-4669-B9FF-E97DB47061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86237AEE-D459-4C05-80AF-D3396804F2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C402F7B-3F6A-4093-BCF4-52192C59F7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BA0B-A8EA-4A2D-85DF-6ABFF299B560}" type="datetimeFigureOut">
              <a:rPr lang="en-US" smtClean="0"/>
              <a:t>3/19/2023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5920453-D9E3-4582-9E01-D228CCAA1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794EACE-E9DD-4B47-BE4B-16BAE9074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25894-4BC3-4772-9693-D42DDC56F5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503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E9036C6-4029-4E64-9B4B-0B062B1F95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3FDE78DE-C84A-4E8E-AD90-2EC2F001AF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A4CFBC4-A50D-437F-9820-B85165A85A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DE72A23-F1FC-4A57-BB37-39ECD2EDE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BA0B-A8EA-4A2D-85DF-6ABFF299B560}" type="datetimeFigureOut">
              <a:rPr lang="en-US" smtClean="0"/>
              <a:t>3/19/2023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2D42097-3E76-4458-8C84-9A770DECB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33D312B-1BB9-4F4E-A1B7-35260E54B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25894-4BC3-4772-9693-D42DDC56F5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322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1404EB2A-6645-4C10-AB91-2906A784F6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5EBE094-482A-4E3B-8388-C5002546B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4088C92-2625-46FC-9395-BCF02DA012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FBA0B-A8EA-4A2D-85DF-6ABFF299B560}" type="datetimeFigureOut">
              <a:rPr lang="en-US" smtClean="0"/>
              <a:t>3/19/2023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090C4D9-F54A-4AA4-BF4C-844520CE1B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3312688-8A6F-40FF-97B9-37AC12D410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625894-4BC3-4772-9693-D42DDC56F5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098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2.png"/><Relationship Id="rId7" Type="http://schemas.openxmlformats.org/officeDocument/2006/relationships/image" Target="../media/image42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1.png"/><Relationship Id="rId9" Type="http://schemas.openxmlformats.org/officeDocument/2006/relationships/image" Target="../media/image4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0.png"/><Relationship Id="rId3" Type="http://schemas.openxmlformats.org/officeDocument/2006/relationships/image" Target="../media/image46.png"/><Relationship Id="rId7" Type="http://schemas.openxmlformats.org/officeDocument/2006/relationships/image" Target="../media/image48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330.png"/><Relationship Id="rId10" Type="http://schemas.openxmlformats.org/officeDocument/2006/relationships/image" Target="../media/image50.png"/><Relationship Id="rId4" Type="http://schemas.openxmlformats.org/officeDocument/2006/relationships/image" Target="../media/image310.png"/><Relationship Id="rId9" Type="http://schemas.openxmlformats.org/officeDocument/2006/relationships/image" Target="../media/image4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51.png"/><Relationship Id="rId7" Type="http://schemas.openxmlformats.org/officeDocument/2006/relationships/image" Target="../media/image5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52.png"/><Relationship Id="rId4" Type="http://schemas.openxmlformats.org/officeDocument/2006/relationships/image" Target="../media/image41.png"/><Relationship Id="rId9" Type="http://schemas.openxmlformats.org/officeDocument/2006/relationships/image" Target="../media/image5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0.png"/><Relationship Id="rId7" Type="http://schemas.openxmlformats.org/officeDocument/2006/relationships/image" Target="../media/image59.png"/><Relationship Id="rId12" Type="http://schemas.openxmlformats.org/officeDocument/2006/relationships/image" Target="../media/image63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11" Type="http://schemas.openxmlformats.org/officeDocument/2006/relationships/image" Target="../media/image62.png"/><Relationship Id="rId5" Type="http://schemas.openxmlformats.org/officeDocument/2006/relationships/image" Target="../media/image51.png"/><Relationship Id="rId10" Type="http://schemas.openxmlformats.org/officeDocument/2006/relationships/image" Target="../media/image61.png"/><Relationship Id="rId4" Type="http://schemas.openxmlformats.org/officeDocument/2006/relationships/image" Target="../media/image57.png"/><Relationship Id="rId9" Type="http://schemas.openxmlformats.org/officeDocument/2006/relationships/image" Target="../media/image6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0.png"/><Relationship Id="rId7" Type="http://schemas.openxmlformats.org/officeDocument/2006/relationships/image" Target="../media/image59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11" Type="http://schemas.openxmlformats.org/officeDocument/2006/relationships/image" Target="../media/image66.png"/><Relationship Id="rId5" Type="http://schemas.openxmlformats.org/officeDocument/2006/relationships/image" Target="../media/image51.png"/><Relationship Id="rId10" Type="http://schemas.openxmlformats.org/officeDocument/2006/relationships/image" Target="../media/image65.png"/><Relationship Id="rId4" Type="http://schemas.openxmlformats.org/officeDocument/2006/relationships/image" Target="../media/image57.png"/><Relationship Id="rId9" Type="http://schemas.openxmlformats.org/officeDocument/2006/relationships/image" Target="../media/image6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67.png"/><Relationship Id="rId7" Type="http://schemas.openxmlformats.org/officeDocument/2006/relationships/image" Target="../media/image59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1.png"/><Relationship Id="rId10" Type="http://schemas.openxmlformats.org/officeDocument/2006/relationships/image" Target="../media/image69.png"/><Relationship Id="rId4" Type="http://schemas.openxmlformats.org/officeDocument/2006/relationships/image" Target="../media/image57.png"/><Relationship Id="rId9" Type="http://schemas.openxmlformats.org/officeDocument/2006/relationships/image" Target="../media/image6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56.png"/><Relationship Id="rId7" Type="http://schemas.openxmlformats.org/officeDocument/2006/relationships/image" Target="../media/image72.png"/><Relationship Id="rId12" Type="http://schemas.openxmlformats.org/officeDocument/2006/relationships/image" Target="../media/image63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11" Type="http://schemas.openxmlformats.org/officeDocument/2006/relationships/image" Target="../media/image73.png"/><Relationship Id="rId5" Type="http://schemas.openxmlformats.org/officeDocument/2006/relationships/image" Target="../media/image71.png"/><Relationship Id="rId10" Type="http://schemas.openxmlformats.org/officeDocument/2006/relationships/image" Target="../media/image61.png"/><Relationship Id="rId4" Type="http://schemas.openxmlformats.org/officeDocument/2006/relationships/image" Target="../media/image70.png"/><Relationship Id="rId9" Type="http://schemas.openxmlformats.org/officeDocument/2006/relationships/image" Target="../media/image6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56.png"/><Relationship Id="rId7" Type="http://schemas.openxmlformats.org/officeDocument/2006/relationships/image" Target="../media/image72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11" Type="http://schemas.openxmlformats.org/officeDocument/2006/relationships/image" Target="../media/image76.png"/><Relationship Id="rId5" Type="http://schemas.openxmlformats.org/officeDocument/2006/relationships/image" Target="../media/image71.png"/><Relationship Id="rId10" Type="http://schemas.openxmlformats.org/officeDocument/2006/relationships/image" Target="../media/image75.png"/><Relationship Id="rId4" Type="http://schemas.openxmlformats.org/officeDocument/2006/relationships/image" Target="../media/image70.png"/><Relationship Id="rId9" Type="http://schemas.openxmlformats.org/officeDocument/2006/relationships/image" Target="../media/image7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56.png"/><Relationship Id="rId7" Type="http://schemas.openxmlformats.org/officeDocument/2006/relationships/image" Target="../media/image72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71.png"/><Relationship Id="rId10" Type="http://schemas.openxmlformats.org/officeDocument/2006/relationships/image" Target="../media/image79.png"/><Relationship Id="rId4" Type="http://schemas.openxmlformats.org/officeDocument/2006/relationships/image" Target="../media/image77.png"/><Relationship Id="rId9" Type="http://schemas.openxmlformats.org/officeDocument/2006/relationships/image" Target="../media/image7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13" Type="http://schemas.openxmlformats.org/officeDocument/2006/relationships/image" Target="../media/image87.png"/><Relationship Id="rId3" Type="http://schemas.openxmlformats.org/officeDocument/2006/relationships/image" Target="../media/image81.png"/><Relationship Id="rId7" Type="http://schemas.openxmlformats.org/officeDocument/2006/relationships/image" Target="../media/image83.png"/><Relationship Id="rId12" Type="http://schemas.openxmlformats.org/officeDocument/2006/relationships/image" Target="../media/image59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86.png"/><Relationship Id="rId5" Type="http://schemas.openxmlformats.org/officeDocument/2006/relationships/image" Target="../media/image32.png"/><Relationship Id="rId10" Type="http://schemas.openxmlformats.org/officeDocument/2006/relationships/image" Target="../media/image85.png"/><Relationship Id="rId4" Type="http://schemas.openxmlformats.org/officeDocument/2006/relationships/image" Target="../media/image82.png"/><Relationship Id="rId9" Type="http://schemas.openxmlformats.org/officeDocument/2006/relationships/image" Target="../media/image34.png"/><Relationship Id="rId14" Type="http://schemas.openxmlformats.org/officeDocument/2006/relationships/image" Target="../media/image88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13" Type="http://schemas.openxmlformats.org/officeDocument/2006/relationships/image" Target="../media/image91.png"/><Relationship Id="rId3" Type="http://schemas.openxmlformats.org/officeDocument/2006/relationships/image" Target="../media/image82.png"/><Relationship Id="rId7" Type="http://schemas.openxmlformats.org/officeDocument/2006/relationships/image" Target="../media/image83.png"/><Relationship Id="rId12" Type="http://schemas.openxmlformats.org/officeDocument/2006/relationships/image" Target="../media/image90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png"/><Relationship Id="rId11" Type="http://schemas.openxmlformats.org/officeDocument/2006/relationships/image" Target="../media/image850.png"/><Relationship Id="rId5" Type="http://schemas.openxmlformats.org/officeDocument/2006/relationships/image" Target="../media/image31.png"/><Relationship Id="rId10" Type="http://schemas.openxmlformats.org/officeDocument/2006/relationships/image" Target="../media/image580.png"/><Relationship Id="rId4" Type="http://schemas.openxmlformats.org/officeDocument/2006/relationships/image" Target="../media/image32.png"/><Relationship Id="rId9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13" Type="http://schemas.openxmlformats.org/officeDocument/2006/relationships/image" Target="../media/image95.png"/><Relationship Id="rId3" Type="http://schemas.openxmlformats.org/officeDocument/2006/relationships/image" Target="../media/image81.png"/><Relationship Id="rId7" Type="http://schemas.openxmlformats.org/officeDocument/2006/relationships/image" Target="../media/image83.png"/><Relationship Id="rId12" Type="http://schemas.openxmlformats.org/officeDocument/2006/relationships/image" Target="../media/image86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png"/><Relationship Id="rId11" Type="http://schemas.openxmlformats.org/officeDocument/2006/relationships/image" Target="../media/image850.png"/><Relationship Id="rId5" Type="http://schemas.openxmlformats.org/officeDocument/2006/relationships/image" Target="../media/image93.png"/><Relationship Id="rId10" Type="http://schemas.openxmlformats.org/officeDocument/2006/relationships/image" Target="../media/image580.png"/><Relationship Id="rId4" Type="http://schemas.openxmlformats.org/officeDocument/2006/relationships/image" Target="../media/image32.png"/><Relationship Id="rId9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13" Type="http://schemas.openxmlformats.org/officeDocument/2006/relationships/image" Target="../media/image32.png"/><Relationship Id="rId3" Type="http://schemas.openxmlformats.org/officeDocument/2006/relationships/image" Target="../media/image83.png"/><Relationship Id="rId7" Type="http://schemas.openxmlformats.org/officeDocument/2006/relationships/image" Target="../media/image96.png"/><Relationship Id="rId12" Type="http://schemas.openxmlformats.org/officeDocument/2006/relationships/image" Target="../media/image81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5.png"/><Relationship Id="rId11" Type="http://schemas.openxmlformats.org/officeDocument/2006/relationships/image" Target="../media/image92.png"/><Relationship Id="rId5" Type="http://schemas.openxmlformats.org/officeDocument/2006/relationships/image" Target="../media/image34.png"/><Relationship Id="rId10" Type="http://schemas.openxmlformats.org/officeDocument/2006/relationships/image" Target="../media/image87.png"/><Relationship Id="rId4" Type="http://schemas.openxmlformats.org/officeDocument/2006/relationships/image" Target="../media/image84.png"/><Relationship Id="rId9" Type="http://schemas.openxmlformats.org/officeDocument/2006/relationships/image" Target="../media/image59.png"/><Relationship Id="rId14" Type="http://schemas.openxmlformats.org/officeDocument/2006/relationships/image" Target="../media/image9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13" Type="http://schemas.openxmlformats.org/officeDocument/2006/relationships/image" Target="../media/image87.png"/><Relationship Id="rId3" Type="http://schemas.openxmlformats.org/officeDocument/2006/relationships/image" Target="../media/image98.png"/><Relationship Id="rId7" Type="http://schemas.openxmlformats.org/officeDocument/2006/relationships/image" Target="../media/image83.png"/><Relationship Id="rId12" Type="http://schemas.openxmlformats.org/officeDocument/2006/relationships/image" Target="../media/image59.png"/><Relationship Id="rId17" Type="http://schemas.openxmlformats.org/officeDocument/2006/relationships/image" Target="../media/image106.png"/><Relationship Id="rId2" Type="http://schemas.openxmlformats.org/officeDocument/2006/relationships/image" Target="../media/image80.png"/><Relationship Id="rId16" Type="http://schemas.openxmlformats.org/officeDocument/2006/relationships/image" Target="../media/image10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1.png"/><Relationship Id="rId11" Type="http://schemas.openxmlformats.org/officeDocument/2006/relationships/image" Target="../media/image102.png"/><Relationship Id="rId5" Type="http://schemas.openxmlformats.org/officeDocument/2006/relationships/image" Target="../media/image100.png"/><Relationship Id="rId15" Type="http://schemas.openxmlformats.org/officeDocument/2006/relationships/image" Target="../media/image104.png"/><Relationship Id="rId10" Type="http://schemas.openxmlformats.org/officeDocument/2006/relationships/image" Target="../media/image85.png"/><Relationship Id="rId4" Type="http://schemas.openxmlformats.org/officeDocument/2006/relationships/image" Target="../media/image99.png"/><Relationship Id="rId9" Type="http://schemas.openxmlformats.org/officeDocument/2006/relationships/image" Target="../media/image41.png"/><Relationship Id="rId14" Type="http://schemas.openxmlformats.org/officeDocument/2006/relationships/image" Target="../media/image103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13" Type="http://schemas.openxmlformats.org/officeDocument/2006/relationships/image" Target="../media/image87.png"/><Relationship Id="rId3" Type="http://schemas.openxmlformats.org/officeDocument/2006/relationships/image" Target="../media/image108.png"/><Relationship Id="rId7" Type="http://schemas.openxmlformats.org/officeDocument/2006/relationships/image" Target="../media/image83.png"/><Relationship Id="rId12" Type="http://schemas.openxmlformats.org/officeDocument/2006/relationships/image" Target="../media/image59.png"/><Relationship Id="rId2" Type="http://schemas.openxmlformats.org/officeDocument/2006/relationships/image" Target="../media/image107.png"/><Relationship Id="rId16" Type="http://schemas.openxmlformats.org/officeDocument/2006/relationships/image" Target="../media/image1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1.png"/><Relationship Id="rId11" Type="http://schemas.openxmlformats.org/officeDocument/2006/relationships/image" Target="../media/image112.png"/><Relationship Id="rId5" Type="http://schemas.openxmlformats.org/officeDocument/2006/relationships/image" Target="../media/image110.png"/><Relationship Id="rId15" Type="http://schemas.openxmlformats.org/officeDocument/2006/relationships/image" Target="../media/image113.png"/><Relationship Id="rId10" Type="http://schemas.openxmlformats.org/officeDocument/2006/relationships/image" Target="../media/image85.png"/><Relationship Id="rId4" Type="http://schemas.openxmlformats.org/officeDocument/2006/relationships/image" Target="../media/image109.png"/><Relationship Id="rId9" Type="http://schemas.openxmlformats.org/officeDocument/2006/relationships/image" Target="../media/image41.png"/><Relationship Id="rId14" Type="http://schemas.openxmlformats.org/officeDocument/2006/relationships/image" Target="../media/image103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13" Type="http://schemas.openxmlformats.org/officeDocument/2006/relationships/image" Target="../media/image87.png"/><Relationship Id="rId3" Type="http://schemas.openxmlformats.org/officeDocument/2006/relationships/image" Target="../media/image115.png"/><Relationship Id="rId7" Type="http://schemas.openxmlformats.org/officeDocument/2006/relationships/image" Target="../media/image83.png"/><Relationship Id="rId12" Type="http://schemas.openxmlformats.org/officeDocument/2006/relationships/image" Target="../media/image59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6.png"/><Relationship Id="rId11" Type="http://schemas.openxmlformats.org/officeDocument/2006/relationships/image" Target="../media/image112.png"/><Relationship Id="rId5" Type="http://schemas.openxmlformats.org/officeDocument/2006/relationships/image" Target="../media/image110.png"/><Relationship Id="rId15" Type="http://schemas.openxmlformats.org/officeDocument/2006/relationships/image" Target="../media/image117.png"/><Relationship Id="rId10" Type="http://schemas.openxmlformats.org/officeDocument/2006/relationships/image" Target="../media/image85.png"/><Relationship Id="rId4" Type="http://schemas.openxmlformats.org/officeDocument/2006/relationships/image" Target="../media/image109.png"/><Relationship Id="rId9" Type="http://schemas.openxmlformats.org/officeDocument/2006/relationships/image" Target="../media/image41.png"/><Relationship Id="rId14" Type="http://schemas.openxmlformats.org/officeDocument/2006/relationships/image" Target="../media/image103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3.png"/><Relationship Id="rId13" Type="http://schemas.openxmlformats.org/officeDocument/2006/relationships/image" Target="../media/image34.png"/><Relationship Id="rId3" Type="http://schemas.openxmlformats.org/officeDocument/2006/relationships/image" Target="../media/image119.png"/><Relationship Id="rId7" Type="http://schemas.openxmlformats.org/officeDocument/2006/relationships/image" Target="../media/image122.png"/><Relationship Id="rId12" Type="http://schemas.openxmlformats.org/officeDocument/2006/relationships/image" Target="../media/image84.png"/><Relationship Id="rId17" Type="http://schemas.openxmlformats.org/officeDocument/2006/relationships/image" Target="../media/image127.png"/><Relationship Id="rId2" Type="http://schemas.openxmlformats.org/officeDocument/2006/relationships/image" Target="../media/image118.png"/><Relationship Id="rId16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0.png"/><Relationship Id="rId11" Type="http://schemas.openxmlformats.org/officeDocument/2006/relationships/image" Target="../media/image125.png"/><Relationship Id="rId5" Type="http://schemas.openxmlformats.org/officeDocument/2006/relationships/image" Target="../media/image121.png"/><Relationship Id="rId15" Type="http://schemas.openxmlformats.org/officeDocument/2006/relationships/image" Target="../media/image126.png"/><Relationship Id="rId10" Type="http://schemas.openxmlformats.org/officeDocument/2006/relationships/image" Target="../media/image124.png"/><Relationship Id="rId4" Type="http://schemas.openxmlformats.org/officeDocument/2006/relationships/image" Target="../media/image120.png"/><Relationship Id="rId9" Type="http://schemas.openxmlformats.org/officeDocument/2006/relationships/image" Target="../media/image104.png"/><Relationship Id="rId14" Type="http://schemas.openxmlformats.org/officeDocument/2006/relationships/image" Target="../media/image8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emf"/><Relationship Id="rId7" Type="http://schemas.openxmlformats.org/officeDocument/2006/relationships/image" Target="../media/image11.png"/><Relationship Id="rId12" Type="http://schemas.openxmlformats.org/officeDocument/2006/relationships/image" Target="../media/image1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4.png"/><Relationship Id="rId5" Type="http://schemas.openxmlformats.org/officeDocument/2006/relationships/image" Target="../media/image10.png"/><Relationship Id="rId10" Type="http://schemas.openxmlformats.org/officeDocument/2006/relationships/image" Target="../media/image13.png"/><Relationship Id="rId4" Type="http://schemas.openxmlformats.org/officeDocument/2006/relationships/image" Target="../media/image2.emf"/><Relationship Id="rId9" Type="http://schemas.openxmlformats.org/officeDocument/2006/relationships/image" Target="../media/image12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png"/><Relationship Id="rId13" Type="http://schemas.openxmlformats.org/officeDocument/2006/relationships/image" Target="../media/image83.png"/><Relationship Id="rId3" Type="http://schemas.openxmlformats.org/officeDocument/2006/relationships/image" Target="../media/image119.png"/><Relationship Id="rId7" Type="http://schemas.openxmlformats.org/officeDocument/2006/relationships/image" Target="../media/image122.png"/><Relationship Id="rId12" Type="http://schemas.openxmlformats.org/officeDocument/2006/relationships/image" Target="../media/image34.png"/><Relationship Id="rId2" Type="http://schemas.openxmlformats.org/officeDocument/2006/relationships/image" Target="../media/image128.png"/><Relationship Id="rId16" Type="http://schemas.openxmlformats.org/officeDocument/2006/relationships/image" Target="../media/image1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9.png"/><Relationship Id="rId11" Type="http://schemas.openxmlformats.org/officeDocument/2006/relationships/image" Target="../media/image84.png"/><Relationship Id="rId5" Type="http://schemas.openxmlformats.org/officeDocument/2006/relationships/image" Target="../media/image121.png"/><Relationship Id="rId15" Type="http://schemas.openxmlformats.org/officeDocument/2006/relationships/image" Target="../media/image72.png"/><Relationship Id="rId10" Type="http://schemas.openxmlformats.org/officeDocument/2006/relationships/image" Target="../media/image132.png"/><Relationship Id="rId4" Type="http://schemas.openxmlformats.org/officeDocument/2006/relationships/image" Target="../media/image120.png"/><Relationship Id="rId9" Type="http://schemas.openxmlformats.org/officeDocument/2006/relationships/image" Target="../media/image131.png"/><Relationship Id="rId14" Type="http://schemas.openxmlformats.org/officeDocument/2006/relationships/image" Target="../media/image126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png"/><Relationship Id="rId13" Type="http://schemas.openxmlformats.org/officeDocument/2006/relationships/image" Target="../media/image126.png"/><Relationship Id="rId3" Type="http://schemas.openxmlformats.org/officeDocument/2006/relationships/image" Target="../media/image119.png"/><Relationship Id="rId7" Type="http://schemas.openxmlformats.org/officeDocument/2006/relationships/image" Target="../media/image122.png"/><Relationship Id="rId12" Type="http://schemas.openxmlformats.org/officeDocument/2006/relationships/image" Target="../media/image83.png"/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9.png"/><Relationship Id="rId11" Type="http://schemas.openxmlformats.org/officeDocument/2006/relationships/image" Target="../media/image34.png"/><Relationship Id="rId5" Type="http://schemas.openxmlformats.org/officeDocument/2006/relationships/image" Target="../media/image136.png"/><Relationship Id="rId15" Type="http://schemas.openxmlformats.org/officeDocument/2006/relationships/image" Target="../media/image133.png"/><Relationship Id="rId10" Type="http://schemas.openxmlformats.org/officeDocument/2006/relationships/image" Target="../media/image84.png"/><Relationship Id="rId4" Type="http://schemas.openxmlformats.org/officeDocument/2006/relationships/image" Target="../media/image135.png"/><Relationship Id="rId9" Type="http://schemas.openxmlformats.org/officeDocument/2006/relationships/image" Target="../media/image137.png"/><Relationship Id="rId14" Type="http://schemas.openxmlformats.org/officeDocument/2006/relationships/image" Target="../media/image7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1.png"/><Relationship Id="rId3" Type="http://schemas.openxmlformats.org/officeDocument/2006/relationships/image" Target="../media/image2.emf"/><Relationship Id="rId7" Type="http://schemas.openxmlformats.org/officeDocument/2006/relationships/image" Target="../media/image16.png"/><Relationship Id="rId12" Type="http://schemas.openxmlformats.org/officeDocument/2006/relationships/image" Target="../media/image20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9.png"/><Relationship Id="rId5" Type="http://schemas.openxmlformats.org/officeDocument/2006/relationships/image" Target="../media/image6.png"/><Relationship Id="rId10" Type="http://schemas.openxmlformats.org/officeDocument/2006/relationships/image" Target="../media/image18.png"/><Relationship Id="rId4" Type="http://schemas.openxmlformats.org/officeDocument/2006/relationships/image" Target="../media/image5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2.emf"/><Relationship Id="rId7" Type="http://schemas.openxmlformats.org/officeDocument/2006/relationships/image" Target="../media/image22.png"/><Relationship Id="rId12" Type="http://schemas.openxmlformats.org/officeDocument/2006/relationships/image" Target="../media/image25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24.png"/><Relationship Id="rId5" Type="http://schemas.openxmlformats.org/officeDocument/2006/relationships/image" Target="../media/image6.png"/><Relationship Id="rId10" Type="http://schemas.openxmlformats.org/officeDocument/2006/relationships/image" Target="../media/image19.png"/><Relationship Id="rId4" Type="http://schemas.openxmlformats.org/officeDocument/2006/relationships/image" Target="../media/image5.png"/><Relationship Id="rId9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.emf"/><Relationship Id="rId7" Type="http://schemas.openxmlformats.org/officeDocument/2006/relationships/image" Target="../media/image28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.emf"/><Relationship Id="rId7" Type="http://schemas.openxmlformats.org/officeDocument/2006/relationships/image" Target="../media/image28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10" Type="http://schemas.openxmlformats.org/officeDocument/2006/relationships/image" Target="../media/image38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组合 91">
            <a:extLst>
              <a:ext uri="{FF2B5EF4-FFF2-40B4-BE49-F238E27FC236}">
                <a16:creationId xmlns:a16="http://schemas.microsoft.com/office/drawing/2014/main" id="{E3DCB50E-F4A0-4E4D-A842-038CBC0CAFF4}"/>
              </a:ext>
            </a:extLst>
          </p:cNvPr>
          <p:cNvGrpSpPr/>
          <p:nvPr/>
        </p:nvGrpSpPr>
        <p:grpSpPr>
          <a:xfrm>
            <a:off x="2386461" y="1353783"/>
            <a:ext cx="5032876" cy="2484237"/>
            <a:chOff x="2386461" y="1353783"/>
            <a:chExt cx="5032876" cy="2484237"/>
          </a:xfrm>
        </p:grpSpPr>
        <p:pic>
          <p:nvPicPr>
            <p:cNvPr id="56" name="图片 55">
              <a:extLst>
                <a:ext uri="{FF2B5EF4-FFF2-40B4-BE49-F238E27FC236}">
                  <a16:creationId xmlns:a16="http://schemas.microsoft.com/office/drawing/2014/main" id="{884ED4C9-B43E-488D-BA5C-F7CDCD0C628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98704" y="1884601"/>
              <a:ext cx="406698" cy="862699"/>
            </a:xfrm>
            <a:prstGeom prst="rect">
              <a:avLst/>
            </a:prstGeom>
          </p:spPr>
        </p:pic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F4EC5F84-0748-4B29-A547-BCC256C1C1DD}"/>
                </a:ext>
              </a:extLst>
            </p:cNvPr>
            <p:cNvGrpSpPr/>
            <p:nvPr/>
          </p:nvGrpSpPr>
          <p:grpSpPr>
            <a:xfrm>
              <a:off x="2633853" y="2149788"/>
              <a:ext cx="551754" cy="582470"/>
              <a:chOff x="3440959" y="3080205"/>
              <a:chExt cx="551754" cy="582470"/>
            </a:xfrm>
          </p:grpSpPr>
          <p:pic>
            <p:nvPicPr>
              <p:cNvPr id="47" name="图片 46">
                <a:extLst>
                  <a:ext uri="{FF2B5EF4-FFF2-40B4-BE49-F238E27FC236}">
                    <a16:creationId xmlns:a16="http://schemas.microsoft.com/office/drawing/2014/main" id="{CE9F0B07-4C90-4C6E-8EAF-7D9B83C8C8B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607270" y="3080205"/>
                <a:ext cx="194845" cy="359592"/>
              </a:xfrm>
              <a:prstGeom prst="rect">
                <a:avLst/>
              </a:prstGeom>
            </p:spPr>
          </p:pic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B7BE9001-D055-4043-B881-DD1C8D6D3734}"/>
                  </a:ext>
                </a:extLst>
              </p:cNvPr>
              <p:cNvSpPr txBox="1"/>
              <p:nvPr/>
            </p:nvSpPr>
            <p:spPr>
              <a:xfrm>
                <a:off x="3440959" y="3401065"/>
                <a:ext cx="55175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UE#1</a:t>
                </a:r>
                <a:endParaRPr lang="en-US" sz="11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0" name="组合 59">
              <a:extLst>
                <a:ext uri="{FF2B5EF4-FFF2-40B4-BE49-F238E27FC236}">
                  <a16:creationId xmlns:a16="http://schemas.microsoft.com/office/drawing/2014/main" id="{4BC95567-1567-40CF-98E0-DB101A362A85}"/>
                </a:ext>
              </a:extLst>
            </p:cNvPr>
            <p:cNvGrpSpPr/>
            <p:nvPr/>
          </p:nvGrpSpPr>
          <p:grpSpPr>
            <a:xfrm>
              <a:off x="3449668" y="2716185"/>
              <a:ext cx="551754" cy="582470"/>
              <a:chOff x="3440959" y="3080205"/>
              <a:chExt cx="551754" cy="582470"/>
            </a:xfrm>
          </p:grpSpPr>
          <p:pic>
            <p:nvPicPr>
              <p:cNvPr id="63" name="图片 62">
                <a:extLst>
                  <a:ext uri="{FF2B5EF4-FFF2-40B4-BE49-F238E27FC236}">
                    <a16:creationId xmlns:a16="http://schemas.microsoft.com/office/drawing/2014/main" id="{9DB7F969-A864-495E-9132-DE1248FA0E2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607270" y="3080205"/>
                <a:ext cx="194845" cy="359592"/>
              </a:xfrm>
              <a:prstGeom prst="rect">
                <a:avLst/>
              </a:prstGeom>
            </p:spPr>
          </p:pic>
          <p:sp>
            <p:nvSpPr>
              <p:cNvPr id="64" name="文本框 63">
                <a:extLst>
                  <a:ext uri="{FF2B5EF4-FFF2-40B4-BE49-F238E27FC236}">
                    <a16:creationId xmlns:a16="http://schemas.microsoft.com/office/drawing/2014/main" id="{040EB94E-6F3D-4CF5-9F95-58730A672CA2}"/>
                  </a:ext>
                </a:extLst>
              </p:cNvPr>
              <p:cNvSpPr txBox="1"/>
              <p:nvPr/>
            </p:nvSpPr>
            <p:spPr>
              <a:xfrm>
                <a:off x="3440959" y="3401065"/>
                <a:ext cx="55175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UE#2</a:t>
                </a:r>
                <a:endParaRPr lang="en-US" sz="11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5" name="组合 64">
              <a:extLst>
                <a:ext uri="{FF2B5EF4-FFF2-40B4-BE49-F238E27FC236}">
                  <a16:creationId xmlns:a16="http://schemas.microsoft.com/office/drawing/2014/main" id="{9BDC5371-4BF9-4858-A4C0-79204FEE9297}"/>
                </a:ext>
              </a:extLst>
            </p:cNvPr>
            <p:cNvGrpSpPr/>
            <p:nvPr/>
          </p:nvGrpSpPr>
          <p:grpSpPr>
            <a:xfrm>
              <a:off x="4560069" y="3205272"/>
              <a:ext cx="551754" cy="582470"/>
              <a:chOff x="3440959" y="3080205"/>
              <a:chExt cx="551754" cy="582470"/>
            </a:xfrm>
          </p:grpSpPr>
          <p:pic>
            <p:nvPicPr>
              <p:cNvPr id="66" name="图片 65">
                <a:extLst>
                  <a:ext uri="{FF2B5EF4-FFF2-40B4-BE49-F238E27FC236}">
                    <a16:creationId xmlns:a16="http://schemas.microsoft.com/office/drawing/2014/main" id="{0048B017-325D-4A96-B724-A0B94EEE481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607270" y="3080205"/>
                <a:ext cx="194845" cy="359592"/>
              </a:xfrm>
              <a:prstGeom prst="rect">
                <a:avLst/>
              </a:prstGeom>
            </p:spPr>
          </p:pic>
          <p:sp>
            <p:nvSpPr>
              <p:cNvPr id="67" name="文本框 66">
                <a:extLst>
                  <a:ext uri="{FF2B5EF4-FFF2-40B4-BE49-F238E27FC236}">
                    <a16:creationId xmlns:a16="http://schemas.microsoft.com/office/drawing/2014/main" id="{1EAE01FD-5CFA-44B5-A9D6-AEC513D1037F}"/>
                  </a:ext>
                </a:extLst>
              </p:cNvPr>
              <p:cNvSpPr txBox="1"/>
              <p:nvPr/>
            </p:nvSpPr>
            <p:spPr>
              <a:xfrm>
                <a:off x="3440959" y="3401065"/>
                <a:ext cx="55175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UE#3</a:t>
                </a:r>
                <a:endParaRPr lang="en-US" sz="11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8" name="组合 67">
              <a:extLst>
                <a:ext uri="{FF2B5EF4-FFF2-40B4-BE49-F238E27FC236}">
                  <a16:creationId xmlns:a16="http://schemas.microsoft.com/office/drawing/2014/main" id="{69525E8B-DCA1-4EFE-A891-310C19B68840}"/>
                </a:ext>
              </a:extLst>
            </p:cNvPr>
            <p:cNvGrpSpPr/>
            <p:nvPr/>
          </p:nvGrpSpPr>
          <p:grpSpPr>
            <a:xfrm>
              <a:off x="5367896" y="3211905"/>
              <a:ext cx="551754" cy="582470"/>
              <a:chOff x="3440959" y="3080205"/>
              <a:chExt cx="551754" cy="582470"/>
            </a:xfrm>
          </p:grpSpPr>
          <p:pic>
            <p:nvPicPr>
              <p:cNvPr id="69" name="图片 68">
                <a:extLst>
                  <a:ext uri="{FF2B5EF4-FFF2-40B4-BE49-F238E27FC236}">
                    <a16:creationId xmlns:a16="http://schemas.microsoft.com/office/drawing/2014/main" id="{4F4F8C82-48B2-4FD2-AAF3-60A8A2DF84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607270" y="3080205"/>
                <a:ext cx="194845" cy="359592"/>
              </a:xfrm>
              <a:prstGeom prst="rect">
                <a:avLst/>
              </a:prstGeom>
            </p:spPr>
          </p:pic>
          <p:sp>
            <p:nvSpPr>
              <p:cNvPr id="70" name="文本框 69">
                <a:extLst>
                  <a:ext uri="{FF2B5EF4-FFF2-40B4-BE49-F238E27FC236}">
                    <a16:creationId xmlns:a16="http://schemas.microsoft.com/office/drawing/2014/main" id="{719643F9-6B23-48FA-B36F-D48448EECE26}"/>
                  </a:ext>
                </a:extLst>
              </p:cNvPr>
              <p:cNvSpPr txBox="1"/>
              <p:nvPr/>
            </p:nvSpPr>
            <p:spPr>
              <a:xfrm>
                <a:off x="3440959" y="3401065"/>
                <a:ext cx="55175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UE#4</a:t>
                </a:r>
                <a:endParaRPr lang="en-US" sz="11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74" name="组合 73">
              <a:extLst>
                <a:ext uri="{FF2B5EF4-FFF2-40B4-BE49-F238E27FC236}">
                  <a16:creationId xmlns:a16="http://schemas.microsoft.com/office/drawing/2014/main" id="{301EFA81-6D4B-4586-AF11-8946E4A122FB}"/>
                </a:ext>
              </a:extLst>
            </p:cNvPr>
            <p:cNvGrpSpPr/>
            <p:nvPr/>
          </p:nvGrpSpPr>
          <p:grpSpPr>
            <a:xfrm>
              <a:off x="6490405" y="2509380"/>
              <a:ext cx="569079" cy="587567"/>
              <a:chOff x="3427506" y="3080205"/>
              <a:chExt cx="554372" cy="587567"/>
            </a:xfrm>
          </p:grpSpPr>
          <p:pic>
            <p:nvPicPr>
              <p:cNvPr id="75" name="图片 74">
                <a:extLst>
                  <a:ext uri="{FF2B5EF4-FFF2-40B4-BE49-F238E27FC236}">
                    <a16:creationId xmlns:a16="http://schemas.microsoft.com/office/drawing/2014/main" id="{8B2CC7EC-8C1B-471C-874B-B8F0EE9F25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607270" y="3080205"/>
                <a:ext cx="194845" cy="359592"/>
              </a:xfrm>
              <a:prstGeom prst="rect">
                <a:avLst/>
              </a:prstGeom>
            </p:spPr>
          </p:pic>
          <p:sp>
            <p:nvSpPr>
              <p:cNvPr id="76" name="文本框 75">
                <a:extLst>
                  <a:ext uri="{FF2B5EF4-FFF2-40B4-BE49-F238E27FC236}">
                    <a16:creationId xmlns:a16="http://schemas.microsoft.com/office/drawing/2014/main" id="{147BF4A3-4407-4FF1-A2BB-6239591C197F}"/>
                  </a:ext>
                </a:extLst>
              </p:cNvPr>
              <p:cNvSpPr txBox="1"/>
              <p:nvPr/>
            </p:nvSpPr>
            <p:spPr>
              <a:xfrm>
                <a:off x="3427506" y="3406162"/>
                <a:ext cx="55437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UE#K</a:t>
                </a:r>
                <a:endParaRPr lang="en-US" sz="11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5" name="椭圆 4">
              <a:extLst>
                <a:ext uri="{FF2B5EF4-FFF2-40B4-BE49-F238E27FC236}">
                  <a16:creationId xmlns:a16="http://schemas.microsoft.com/office/drawing/2014/main" id="{592EC559-A9F3-4C82-A0C0-35E479BC07BC}"/>
                </a:ext>
              </a:extLst>
            </p:cNvPr>
            <p:cNvSpPr/>
            <p:nvPr/>
          </p:nvSpPr>
          <p:spPr>
            <a:xfrm>
              <a:off x="2386461" y="1550714"/>
              <a:ext cx="5032876" cy="228730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7" name="文本框 76">
                  <a:extLst>
                    <a:ext uri="{FF2B5EF4-FFF2-40B4-BE49-F238E27FC236}">
                      <a16:creationId xmlns:a16="http://schemas.microsoft.com/office/drawing/2014/main" id="{BE6DBAF4-A03C-4AD6-A444-F6D79338B5A4}"/>
                    </a:ext>
                  </a:extLst>
                </p:cNvPr>
                <p:cNvSpPr txBox="1"/>
                <p:nvPr/>
              </p:nvSpPr>
              <p:spPr>
                <a:xfrm>
                  <a:off x="3113843" y="2038657"/>
                  <a:ext cx="425422" cy="27789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zh-CN" altLang="en-US" sz="1200" b="1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zh-CN" altLang="en-US" sz="1200" b="1">
                                <a:latin typeface="Cambria Math" panose="02040503050406030204" pitchFamily="18" charset="0"/>
                              </a:rPr>
                              <m:t>𝐖</m:t>
                            </m:r>
                          </m:e>
                          <m:sub>
                            <m:r>
                              <a:rPr lang="zh-CN" altLang="en-US" sz="1200" b="0" i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zh-CN" altLang="en-US" sz="1200" b="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m:oMathPara>
                  </a14:m>
                  <a:endParaRPr lang="zh-CN" altLang="en-US" sz="1200" dirty="0"/>
                </a:p>
              </p:txBody>
            </p:sp>
          </mc:Choice>
          <mc:Fallback xmlns="">
            <p:sp>
              <p:nvSpPr>
                <p:cNvPr id="77" name="文本框 76">
                  <a:extLst>
                    <a:ext uri="{FF2B5EF4-FFF2-40B4-BE49-F238E27FC236}">
                      <a16:creationId xmlns:a16="http://schemas.microsoft.com/office/drawing/2014/main" id="{BE6DBAF4-A03C-4AD6-A444-F6D79338B5A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13843" y="2038657"/>
                  <a:ext cx="425422" cy="277897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文本框 77">
                  <a:extLst>
                    <a:ext uri="{FF2B5EF4-FFF2-40B4-BE49-F238E27FC236}">
                      <a16:creationId xmlns:a16="http://schemas.microsoft.com/office/drawing/2014/main" id="{53A46655-4463-40AD-9102-0202DA8FA150}"/>
                    </a:ext>
                  </a:extLst>
                </p:cNvPr>
                <p:cNvSpPr txBox="1"/>
                <p:nvPr/>
              </p:nvSpPr>
              <p:spPr>
                <a:xfrm>
                  <a:off x="3784610" y="2534154"/>
                  <a:ext cx="433623" cy="27789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zh-CN" altLang="en-US" sz="1200" b="1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zh-CN" altLang="en-US" sz="1200" b="1">
                                <a:latin typeface="Cambria Math" panose="02040503050406030204" pitchFamily="18" charset="0"/>
                              </a:rPr>
                              <m:t>𝐖</m:t>
                            </m:r>
                          </m:e>
                          <m:sub>
                            <m:r>
                              <a:rPr lang="en-US" altLang="zh-CN" sz="1200" b="0" i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zh-CN" altLang="en-US" sz="1200" b="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m:oMathPara>
                  </a14:m>
                  <a:endParaRPr lang="zh-CN" altLang="en-US" sz="1200" dirty="0"/>
                </a:p>
              </p:txBody>
            </p:sp>
          </mc:Choice>
          <mc:Fallback xmlns="">
            <p:sp>
              <p:nvSpPr>
                <p:cNvPr id="78" name="文本框 77">
                  <a:extLst>
                    <a:ext uri="{FF2B5EF4-FFF2-40B4-BE49-F238E27FC236}">
                      <a16:creationId xmlns:a16="http://schemas.microsoft.com/office/drawing/2014/main" id="{53A46655-4463-40AD-9102-0202DA8FA15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84610" y="2534154"/>
                  <a:ext cx="433623" cy="277897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" name="直接箭头连接符 8">
              <a:extLst>
                <a:ext uri="{FF2B5EF4-FFF2-40B4-BE49-F238E27FC236}">
                  <a16:creationId xmlns:a16="http://schemas.microsoft.com/office/drawing/2014/main" id="{7612CB1D-AC9C-4109-B296-C6484BD0E37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85607" y="2349477"/>
              <a:ext cx="2144976" cy="3143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箭头连接符 78">
              <a:extLst>
                <a:ext uri="{FF2B5EF4-FFF2-40B4-BE49-F238E27FC236}">
                  <a16:creationId xmlns:a16="http://schemas.microsoft.com/office/drawing/2014/main" id="{A2A15029-3D8F-4BFD-9B67-E5EB3697B79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31345" y="2455136"/>
              <a:ext cx="1460113" cy="44884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文本框 80">
              <a:extLst>
                <a:ext uri="{FF2B5EF4-FFF2-40B4-BE49-F238E27FC236}">
                  <a16:creationId xmlns:a16="http://schemas.microsoft.com/office/drawing/2014/main" id="{3EAAD745-AE39-4AB9-AFA9-6FD0C33604BB}"/>
                </a:ext>
              </a:extLst>
            </p:cNvPr>
            <p:cNvSpPr txBox="1"/>
            <p:nvPr/>
          </p:nvSpPr>
          <p:spPr>
            <a:xfrm rot="19984494">
              <a:off x="6022440" y="2979556"/>
              <a:ext cx="55175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…</a:t>
              </a:r>
              <a:endPara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82" name="直接箭头连接符 81">
              <a:extLst>
                <a:ext uri="{FF2B5EF4-FFF2-40B4-BE49-F238E27FC236}">
                  <a16:creationId xmlns:a16="http://schemas.microsoft.com/office/drawing/2014/main" id="{9A93F898-BBCA-410D-9AD8-DBE9B3BAB33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65603" y="2706093"/>
              <a:ext cx="568842" cy="44961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箭头连接符 83">
              <a:extLst>
                <a:ext uri="{FF2B5EF4-FFF2-40B4-BE49-F238E27FC236}">
                  <a16:creationId xmlns:a16="http://schemas.microsoft.com/office/drawing/2014/main" id="{59701066-A0F4-4AD6-BCE7-A7BE8489DB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24558" y="2770267"/>
              <a:ext cx="37869" cy="35753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箭头连接符 84">
              <a:extLst>
                <a:ext uri="{FF2B5EF4-FFF2-40B4-BE49-F238E27FC236}">
                  <a16:creationId xmlns:a16="http://schemas.microsoft.com/office/drawing/2014/main" id="{02DCE556-D5D0-4FCF-B026-F7C5D6EB391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969562" y="2409659"/>
              <a:ext cx="648123" cy="1917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6" name="文本框 85">
                  <a:extLst>
                    <a:ext uri="{FF2B5EF4-FFF2-40B4-BE49-F238E27FC236}">
                      <a16:creationId xmlns:a16="http://schemas.microsoft.com/office/drawing/2014/main" id="{388A914D-AB7A-4226-835B-A6C2A6BCF18B}"/>
                    </a:ext>
                  </a:extLst>
                </p:cNvPr>
                <p:cNvSpPr txBox="1"/>
                <p:nvPr/>
              </p:nvSpPr>
              <p:spPr>
                <a:xfrm>
                  <a:off x="4560135" y="2893289"/>
                  <a:ext cx="433623" cy="27789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zh-CN" altLang="en-US" sz="1200" b="1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zh-CN" altLang="en-US" sz="1200" b="1">
                                <a:latin typeface="Cambria Math" panose="02040503050406030204" pitchFamily="18" charset="0"/>
                              </a:rPr>
                              <m:t>𝐖</m:t>
                            </m:r>
                          </m:e>
                          <m:sub>
                            <m:r>
                              <a:rPr lang="en-US" altLang="zh-CN" sz="1200" b="0" i="0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  <m:sup>
                            <m:r>
                              <a:rPr lang="zh-CN" altLang="en-US" sz="1200" b="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m:oMathPara>
                  </a14:m>
                  <a:endParaRPr lang="zh-CN" altLang="en-US" sz="1200" dirty="0"/>
                </a:p>
              </p:txBody>
            </p:sp>
          </mc:Choice>
          <mc:Fallback xmlns="">
            <p:sp>
              <p:nvSpPr>
                <p:cNvPr id="86" name="文本框 85">
                  <a:extLst>
                    <a:ext uri="{FF2B5EF4-FFF2-40B4-BE49-F238E27FC236}">
                      <a16:creationId xmlns:a16="http://schemas.microsoft.com/office/drawing/2014/main" id="{388A914D-AB7A-4226-835B-A6C2A6BCF18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60135" y="2893289"/>
                  <a:ext cx="433623" cy="277897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7" name="文本框 86">
                  <a:extLst>
                    <a:ext uri="{FF2B5EF4-FFF2-40B4-BE49-F238E27FC236}">
                      <a16:creationId xmlns:a16="http://schemas.microsoft.com/office/drawing/2014/main" id="{7CEAAC75-B05E-4DC5-ACDA-6D3936B85D18}"/>
                    </a:ext>
                  </a:extLst>
                </p:cNvPr>
                <p:cNvSpPr txBox="1"/>
                <p:nvPr/>
              </p:nvSpPr>
              <p:spPr>
                <a:xfrm>
                  <a:off x="5217633" y="2909440"/>
                  <a:ext cx="433623" cy="27789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zh-CN" altLang="en-US" sz="1200" b="1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zh-CN" altLang="en-US" sz="1200" b="1">
                                <a:latin typeface="Cambria Math" panose="02040503050406030204" pitchFamily="18" charset="0"/>
                              </a:rPr>
                              <m:t>𝐖</m:t>
                            </m:r>
                          </m:e>
                          <m:sub>
                            <m:r>
                              <a:rPr lang="en-US" altLang="zh-CN" sz="1200" b="0" i="0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  <m:sup>
                            <m:r>
                              <a:rPr lang="zh-CN" altLang="en-US" sz="1200" b="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m:oMathPara>
                  </a14:m>
                  <a:endParaRPr lang="zh-CN" altLang="en-US" sz="1200" dirty="0"/>
                </a:p>
              </p:txBody>
            </p:sp>
          </mc:Choice>
          <mc:Fallback xmlns="">
            <p:sp>
              <p:nvSpPr>
                <p:cNvPr id="87" name="文本框 86">
                  <a:extLst>
                    <a:ext uri="{FF2B5EF4-FFF2-40B4-BE49-F238E27FC236}">
                      <a16:creationId xmlns:a16="http://schemas.microsoft.com/office/drawing/2014/main" id="{7CEAAC75-B05E-4DC5-ACDA-6D3936B85D1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17633" y="2909440"/>
                  <a:ext cx="433623" cy="277897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8" name="文本框 87">
                  <a:extLst>
                    <a:ext uri="{FF2B5EF4-FFF2-40B4-BE49-F238E27FC236}">
                      <a16:creationId xmlns:a16="http://schemas.microsoft.com/office/drawing/2014/main" id="{224F6858-BE93-474E-ACC6-6DABE7ED2565}"/>
                    </a:ext>
                  </a:extLst>
                </p:cNvPr>
                <p:cNvSpPr txBox="1"/>
                <p:nvPr/>
              </p:nvSpPr>
              <p:spPr>
                <a:xfrm>
                  <a:off x="6341321" y="2281405"/>
                  <a:ext cx="433623" cy="28212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zh-CN" altLang="en-US" sz="1200" b="1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zh-CN" altLang="en-US" sz="1200" b="1">
                                <a:latin typeface="Cambria Math" panose="02040503050406030204" pitchFamily="18" charset="0"/>
                              </a:rPr>
                              <m:t>𝐖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1200" b="0" i="0" smtClean="0">
                                <a:latin typeface="Cambria Math" panose="02040503050406030204" pitchFamily="18" charset="0"/>
                              </a:rPr>
                              <m:t>K</m:t>
                            </m:r>
                          </m:sub>
                          <m:sup>
                            <m:r>
                              <a:rPr lang="zh-CN" altLang="en-US" sz="1200" b="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m:oMathPara>
                  </a14:m>
                  <a:endParaRPr lang="zh-CN" altLang="en-US" sz="1200" dirty="0"/>
                </a:p>
              </p:txBody>
            </p:sp>
          </mc:Choice>
          <mc:Fallback xmlns="">
            <p:sp>
              <p:nvSpPr>
                <p:cNvPr id="88" name="文本框 87">
                  <a:extLst>
                    <a:ext uri="{FF2B5EF4-FFF2-40B4-BE49-F238E27FC236}">
                      <a16:creationId xmlns:a16="http://schemas.microsoft.com/office/drawing/2014/main" id="{224F6858-BE93-474E-ACC6-6DABE7ED256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41321" y="2281405"/>
                  <a:ext cx="433623" cy="282129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9" name="文本框 88">
                  <a:extLst>
                    <a:ext uri="{FF2B5EF4-FFF2-40B4-BE49-F238E27FC236}">
                      <a16:creationId xmlns:a16="http://schemas.microsoft.com/office/drawing/2014/main" id="{76292476-C26E-4994-911E-F12B69FCD3A2}"/>
                    </a:ext>
                  </a:extLst>
                </p:cNvPr>
                <p:cNvSpPr txBox="1"/>
                <p:nvPr/>
              </p:nvSpPr>
              <p:spPr>
                <a:xfrm>
                  <a:off x="4661401" y="1353783"/>
                  <a:ext cx="2052934" cy="47032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zh-CN" altLang="en-US" sz="12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zh-CN" altLang="en-US" sz="1200" b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𝐖</m:t>
                            </m:r>
                          </m:e>
                          <m:sup>
                            <m:r>
                              <a:rPr lang="zh-CN" altLang="en-US" sz="12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zh-CN" altLang="en-US" sz="12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+1</m:t>
                            </m:r>
                          </m:sup>
                        </m:sSup>
                        <m:r>
                          <a:rPr lang="zh-CN" altLang="en-US" sz="12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zh-CN" altLang="en-US" sz="1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zh-CN" altLang="en-US" sz="1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den>
                        </m:f>
                        <m:nary>
                          <m:naryPr>
                            <m:chr m:val="∑"/>
                            <m:limLoc m:val="subSup"/>
                            <m:ctrlPr>
                              <a:rPr lang="zh-CN" altLang="en-US" sz="12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zh-CN" altLang="en-US" sz="12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zh-CN" altLang="en-US" sz="12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zh-CN" altLang="en-US" sz="12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𝐾</m:t>
                            </m:r>
                          </m:sup>
                          <m:e>
                            <m:sSub>
                              <m:sSubPr>
                                <m:ctrlPr>
                                  <a:rPr lang="zh-CN" altLang="en-US" sz="12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sSub>
                                  <m:sSubPr>
                                    <m:ctrlPr>
                                      <a:rPr lang="zh-CN" altLang="en-US" sz="12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2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zh-CN" sz="12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b>
                                </m:sSub>
                                <m:r>
                                  <a:rPr lang="zh-CN" altLang="en-US" sz="12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zh-CN" altLang="en-US" sz="12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</m:e>
                        </m:nary>
                        <m:sSubSup>
                          <m:sSubSupPr>
                            <m:ctrlPr>
                              <a:rPr lang="zh-CN" altLang="en-US" sz="1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zh-CN" altLang="en-US" sz="1200" b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𝐖</m:t>
                            </m:r>
                          </m:e>
                          <m:sub>
                            <m:r>
                              <a:rPr lang="zh-CN" altLang="en-US" sz="1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  <m:sup>
                            <m:r>
                              <a:rPr lang="zh-CN" altLang="en-US" sz="1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m:oMathPara>
                  </a14:m>
                  <a:endParaRPr lang="zh-CN" altLang="en-US" sz="1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89" name="文本框 88">
                  <a:extLst>
                    <a:ext uri="{FF2B5EF4-FFF2-40B4-BE49-F238E27FC236}">
                      <a16:creationId xmlns:a16="http://schemas.microsoft.com/office/drawing/2014/main" id="{76292476-C26E-4994-911E-F12B69FCD3A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61401" y="1353783"/>
                  <a:ext cx="2052934" cy="470322"/>
                </a:xfrm>
                <a:prstGeom prst="rect">
                  <a:avLst/>
                </a:prstGeom>
                <a:blipFill>
                  <a:blip r:embed="rId9"/>
                  <a:stretch>
                    <a:fillRect t="-129114" r="-7988" b="-197468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5" name="矩形 34">
              <a:extLst>
                <a:ext uri="{FF2B5EF4-FFF2-40B4-BE49-F238E27FC236}">
                  <a16:creationId xmlns:a16="http://schemas.microsoft.com/office/drawing/2014/main" id="{9C5F76B8-0AC7-4192-847C-4A12B216CDB8}"/>
                </a:ext>
              </a:extLst>
            </p:cNvPr>
            <p:cNvSpPr/>
            <p:nvPr/>
          </p:nvSpPr>
          <p:spPr>
            <a:xfrm rot="203709">
              <a:off x="3702187" y="2194044"/>
              <a:ext cx="565162" cy="33855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altLang="zh-CN" sz="1600" dirty="0">
                  <a:ln w="0"/>
                  <a:solidFill>
                    <a:srgbClr val="FF000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X</a:t>
              </a:r>
              <a:endParaRPr lang="zh-CN" altLang="en-US" sz="16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781960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4D08A2A9-6A4D-4339-BA6E-BDB529F0C3E4}"/>
              </a:ext>
            </a:extLst>
          </p:cNvPr>
          <p:cNvSpPr txBox="1"/>
          <p:nvPr/>
        </p:nvSpPr>
        <p:spPr>
          <a:xfrm>
            <a:off x="282191" y="1378548"/>
            <a:ext cx="2825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sz="14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传输失败 但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不上报</a:t>
            </a:r>
            <a:endParaRPr lang="en-US" altLang="zh-CN" sz="1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UE#2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直接上传模型及对应的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</a:t>
            </a:r>
            <a:endParaRPr lang="en-US" sz="1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25BD69B-A6CE-4C4A-9999-3D1266568B46}"/>
              </a:ext>
            </a:extLst>
          </p:cNvPr>
          <p:cNvSpPr txBox="1"/>
          <p:nvPr/>
        </p:nvSpPr>
        <p:spPr>
          <a:xfrm>
            <a:off x="75542" y="244271"/>
            <a:ext cx="28820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场景</a:t>
            </a: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sz="16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双用户场景（单向</a:t>
            </a: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 Pair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z="16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6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传输失败</a:t>
            </a: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F982738E-7E30-158D-9D13-87800746C2FA}"/>
              </a:ext>
            </a:extLst>
          </p:cNvPr>
          <p:cNvGrpSpPr/>
          <p:nvPr/>
        </p:nvGrpSpPr>
        <p:grpSpPr>
          <a:xfrm>
            <a:off x="4009315" y="842105"/>
            <a:ext cx="7296212" cy="4648961"/>
            <a:chOff x="4009315" y="842105"/>
            <a:chExt cx="7296212" cy="4648961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4" name="文本框 13">
                  <a:extLst>
                    <a:ext uri="{FF2B5EF4-FFF2-40B4-BE49-F238E27FC236}">
                      <a16:creationId xmlns:a16="http://schemas.microsoft.com/office/drawing/2014/main" id="{C78086FD-2668-3715-9703-8FE9723FE5B1}"/>
                    </a:ext>
                  </a:extLst>
                </p:cNvPr>
                <p:cNvSpPr txBox="1"/>
                <p:nvPr/>
              </p:nvSpPr>
              <p:spPr>
                <a:xfrm>
                  <a:off x="7335956" y="4132628"/>
                  <a:ext cx="2419493" cy="25693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r>
                    <a:rPr lang="en-US" altLang="zh-CN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with {2}</a:t>
                  </a:r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14" name="文本框 13">
                  <a:extLst>
                    <a:ext uri="{FF2B5EF4-FFF2-40B4-BE49-F238E27FC236}">
                      <a16:creationId xmlns:a16="http://schemas.microsoft.com/office/drawing/2014/main" id="{C78086FD-2668-3715-9703-8FE9723FE5B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5956" y="4132628"/>
                  <a:ext cx="2419493" cy="256930"/>
                </a:xfrm>
                <a:prstGeom prst="rect">
                  <a:avLst/>
                </a:prstGeom>
                <a:blipFill>
                  <a:blip r:embed="rId2"/>
                  <a:stretch>
                    <a:fillRect b="-11905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" name="文本框 9">
                  <a:extLst>
                    <a:ext uri="{FF2B5EF4-FFF2-40B4-BE49-F238E27FC236}">
                      <a16:creationId xmlns:a16="http://schemas.microsoft.com/office/drawing/2014/main" id="{FD01AC66-AF0D-85C5-BE19-770C60D2F6FE}"/>
                    </a:ext>
                  </a:extLst>
                </p:cNvPr>
                <p:cNvSpPr txBox="1"/>
                <p:nvPr/>
              </p:nvSpPr>
              <p:spPr>
                <a:xfrm>
                  <a:off x="5131718" y="3833031"/>
                  <a:ext cx="384717" cy="25391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05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1" i="1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10" name="文本框 9">
                  <a:extLst>
                    <a:ext uri="{FF2B5EF4-FFF2-40B4-BE49-F238E27FC236}">
                      <a16:creationId xmlns:a16="http://schemas.microsoft.com/office/drawing/2014/main" id="{FD01AC66-AF0D-85C5-BE19-770C60D2F6F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31718" y="3833031"/>
                  <a:ext cx="384717" cy="253916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5" name="文本框 34">
                  <a:extLst>
                    <a:ext uri="{FF2B5EF4-FFF2-40B4-BE49-F238E27FC236}">
                      <a16:creationId xmlns:a16="http://schemas.microsoft.com/office/drawing/2014/main" id="{C16127FC-73B8-47E6-9CA0-72D7398DFB78}"/>
                    </a:ext>
                  </a:extLst>
                </p:cNvPr>
                <p:cNvSpPr txBox="1"/>
                <p:nvPr/>
              </p:nvSpPr>
              <p:spPr>
                <a:xfrm>
                  <a:off x="5126933" y="3610930"/>
                  <a:ext cx="384717" cy="25391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05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1" i="1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35" name="文本框 34">
                  <a:extLst>
                    <a:ext uri="{FF2B5EF4-FFF2-40B4-BE49-F238E27FC236}">
                      <a16:creationId xmlns:a16="http://schemas.microsoft.com/office/drawing/2014/main" id="{C16127FC-73B8-47E6-9CA0-72D7398DFB7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26933" y="3610930"/>
                  <a:ext cx="384717" cy="253916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3" name="文本框 22">
                  <a:extLst>
                    <a:ext uri="{FF2B5EF4-FFF2-40B4-BE49-F238E27FC236}">
                      <a16:creationId xmlns:a16="http://schemas.microsoft.com/office/drawing/2014/main" id="{A2441608-EA88-4CB3-93DE-9C63710813B4}"/>
                    </a:ext>
                  </a:extLst>
                </p:cNvPr>
                <p:cNvSpPr txBox="1"/>
                <p:nvPr/>
              </p:nvSpPr>
              <p:spPr>
                <a:xfrm>
                  <a:off x="5139275" y="1151180"/>
                  <a:ext cx="643055" cy="26840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zh-CN" altLang="zh-CN" sz="1050" b="1" i="1" smtClean="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050" b="1" i="1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  <a:cs typeface="Times New Roman" panose="02020603050405020304" pitchFamily="18" charset="0"/>
                              </a:rPr>
                              <m:t>𝐈𝐧𝐟𝐨</m:t>
                            </m:r>
                          </m:e>
                          <m:sub>
                            <m:sSub>
                              <m:sSubPr>
                                <m:ctrlPr>
                                  <a:rPr lang="zh-CN" altLang="zh-CN" sz="1050" b="1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050" b="1" i="1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𝐔</m:t>
                                </m:r>
                              </m:e>
                              <m:sub>
                                <m:r>
                                  <a:rPr lang="en-US" altLang="zh-CN" sz="1050" b="1" i="1" smtClean="0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23" name="文本框 22">
                  <a:extLst>
                    <a:ext uri="{FF2B5EF4-FFF2-40B4-BE49-F238E27FC236}">
                      <a16:creationId xmlns:a16="http://schemas.microsoft.com/office/drawing/2014/main" id="{A2441608-EA88-4CB3-93DE-9C63710813B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39275" y="1151180"/>
                  <a:ext cx="643055" cy="268407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5" name="文本框 14">
                  <a:extLst>
                    <a:ext uri="{FF2B5EF4-FFF2-40B4-BE49-F238E27FC236}">
                      <a16:creationId xmlns:a16="http://schemas.microsoft.com/office/drawing/2014/main" id="{CE53D7AA-2FAF-D72B-E325-E013B37331BA}"/>
                    </a:ext>
                  </a:extLst>
                </p:cNvPr>
                <p:cNvSpPr txBox="1"/>
                <p:nvPr/>
              </p:nvSpPr>
              <p:spPr>
                <a:xfrm>
                  <a:off x="6642865" y="1410006"/>
                  <a:ext cx="643055" cy="26840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zh-CN" altLang="zh-CN" sz="1050" b="1" i="1" smtClean="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050" b="1" i="1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  <a:cs typeface="Times New Roman" panose="02020603050405020304" pitchFamily="18" charset="0"/>
                              </a:rPr>
                              <m:t>𝐈𝐧𝐟𝐨</m:t>
                            </m:r>
                          </m:e>
                          <m:sub>
                            <m:sSub>
                              <m:sSubPr>
                                <m:ctrlPr>
                                  <a:rPr lang="zh-CN" altLang="zh-CN" sz="1050" b="1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050" b="1" i="1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𝐔</m:t>
                                </m:r>
                              </m:e>
                              <m:sub>
                                <m:r>
                                  <a:rPr lang="en-US" altLang="zh-CN" sz="1050" b="1" i="1" smtClean="0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15" name="文本框 14">
                  <a:extLst>
                    <a:ext uri="{FF2B5EF4-FFF2-40B4-BE49-F238E27FC236}">
                      <a16:creationId xmlns:a16="http://schemas.microsoft.com/office/drawing/2014/main" id="{CE53D7AA-2FAF-D72B-E325-E013B37331B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42865" y="1410006"/>
                  <a:ext cx="643055" cy="268407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id="{894A3633-ACF8-496B-840D-6C3BB6FBCA79}"/>
                </a:ext>
              </a:extLst>
            </p:cNvPr>
            <p:cNvSpPr txBox="1"/>
            <p:nvPr/>
          </p:nvSpPr>
          <p:spPr>
            <a:xfrm>
              <a:off x="6350062" y="2073330"/>
              <a:ext cx="286647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UE#1 with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 FL Server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87A8C647-7A9F-494A-97C0-F71E9CBFA54C}"/>
                </a:ext>
              </a:extLst>
            </p:cNvPr>
            <p:cNvSpPr txBox="1"/>
            <p:nvPr/>
          </p:nvSpPr>
          <p:spPr>
            <a:xfrm>
              <a:off x="4105338" y="847254"/>
              <a:ext cx="962025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UE#1</a:t>
              </a: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49F152C6-D060-4A60-8026-826AB57FCF90}"/>
                </a:ext>
              </a:extLst>
            </p:cNvPr>
            <p:cNvSpPr txBox="1"/>
            <p:nvPr/>
          </p:nvSpPr>
          <p:spPr>
            <a:xfrm>
              <a:off x="9442047" y="842105"/>
              <a:ext cx="1506537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</a:t>
              </a:r>
              <a:r>
                <a:rPr lang="zh-CN" alt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FL</a:t>
              </a:r>
              <a:r>
                <a:rPr lang="zh-CN" alt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Server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D5B7BCF2-B5D3-4DAB-8197-E5829A4E15C8}"/>
                </a:ext>
              </a:extLst>
            </p:cNvPr>
            <p:cNvSpPr txBox="1"/>
            <p:nvPr/>
          </p:nvSpPr>
          <p:spPr>
            <a:xfrm>
              <a:off x="5733002" y="842105"/>
              <a:ext cx="962025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UE#2</a:t>
              </a:r>
            </a:p>
          </p:txBody>
        </p:sp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0321230A-293B-4BEC-A7E9-99A9D7E220E6}"/>
                </a:ext>
              </a:extLst>
            </p:cNvPr>
            <p:cNvGrpSpPr/>
            <p:nvPr/>
          </p:nvGrpSpPr>
          <p:grpSpPr>
            <a:xfrm>
              <a:off x="4562538" y="1149883"/>
              <a:ext cx="5632778" cy="4341183"/>
              <a:chOff x="2267207" y="1552191"/>
              <a:chExt cx="5632778" cy="5424461"/>
            </a:xfrm>
          </p:grpSpPr>
          <p:cxnSp>
            <p:nvCxnSpPr>
              <p:cNvPr id="8" name="直接连接符 7">
                <a:extLst>
                  <a:ext uri="{FF2B5EF4-FFF2-40B4-BE49-F238E27FC236}">
                    <a16:creationId xmlns:a16="http://schemas.microsoft.com/office/drawing/2014/main" id="{B573CEDB-29E0-4F33-8559-C221ECDA9445}"/>
                  </a:ext>
                </a:extLst>
              </p:cNvPr>
              <p:cNvCxnSpPr>
                <a:cxnSpLocks/>
                <a:stCxn id="2" idx="2"/>
              </p:cNvCxnSpPr>
              <p:nvPr/>
            </p:nvCxnSpPr>
            <p:spPr>
              <a:xfrm flipH="1">
                <a:off x="2267207" y="1557439"/>
                <a:ext cx="23813" cy="541921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>
                <a:extLst>
                  <a:ext uri="{FF2B5EF4-FFF2-40B4-BE49-F238E27FC236}">
                    <a16:creationId xmlns:a16="http://schemas.microsoft.com/office/drawing/2014/main" id="{57970167-6FCF-4A4B-A444-A4CEEBEF4FB3}"/>
                  </a:ext>
                </a:extLst>
              </p:cNvPr>
              <p:cNvCxnSpPr>
                <a:cxnSpLocks/>
                <a:stCxn id="5" idx="2"/>
              </p:cNvCxnSpPr>
              <p:nvPr/>
            </p:nvCxnSpPr>
            <p:spPr>
              <a:xfrm flipH="1">
                <a:off x="7879657" y="1552191"/>
                <a:ext cx="20328" cy="541920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>
                <a:extLst>
                  <a:ext uri="{FF2B5EF4-FFF2-40B4-BE49-F238E27FC236}">
                    <a16:creationId xmlns:a16="http://schemas.microsoft.com/office/drawing/2014/main" id="{D39D549C-9AA7-4CF4-B811-889C0CA78DDD}"/>
                  </a:ext>
                </a:extLst>
              </p:cNvPr>
              <p:cNvCxnSpPr>
                <a:cxnSpLocks/>
                <a:stCxn id="6" idx="2"/>
              </p:cNvCxnSpPr>
              <p:nvPr/>
            </p:nvCxnSpPr>
            <p:spPr>
              <a:xfrm flipH="1">
                <a:off x="3894871" y="1552195"/>
                <a:ext cx="23813" cy="541921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45D34CB9-0C9D-4A79-880E-87A2F975CD86}"/>
                </a:ext>
              </a:extLst>
            </p:cNvPr>
            <p:cNvSpPr txBox="1"/>
            <p:nvPr/>
          </p:nvSpPr>
          <p:spPr>
            <a:xfrm>
              <a:off x="7813359" y="899279"/>
              <a:ext cx="49438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/>
                <a:t>…</a:t>
              </a:r>
            </a:p>
          </p:txBody>
        </p:sp>
        <p:cxnSp>
          <p:nvCxnSpPr>
            <p:cNvPr id="22" name="直接箭头连接符 21">
              <a:extLst>
                <a:ext uri="{FF2B5EF4-FFF2-40B4-BE49-F238E27FC236}">
                  <a16:creationId xmlns:a16="http://schemas.microsoft.com/office/drawing/2014/main" id="{81D57897-448C-4308-886F-97778B926B8C}"/>
                </a:ext>
              </a:extLst>
            </p:cNvPr>
            <p:cNvCxnSpPr/>
            <p:nvPr/>
          </p:nvCxnSpPr>
          <p:spPr>
            <a:xfrm>
              <a:off x="4574444" y="1399580"/>
              <a:ext cx="5612547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箭头连接符 23">
              <a:extLst>
                <a:ext uri="{FF2B5EF4-FFF2-40B4-BE49-F238E27FC236}">
                  <a16:creationId xmlns:a16="http://schemas.microsoft.com/office/drawing/2014/main" id="{C7012D43-BFD8-4BF2-865C-D1506D71771E}"/>
                </a:ext>
              </a:extLst>
            </p:cNvPr>
            <p:cNvCxnSpPr>
              <a:cxnSpLocks/>
            </p:cNvCxnSpPr>
            <p:nvPr/>
          </p:nvCxnSpPr>
          <p:spPr>
            <a:xfrm>
              <a:off x="6214015" y="1665030"/>
              <a:ext cx="398078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C1F37356-7927-41C4-90E4-ECD0AC1BE832}"/>
                </a:ext>
              </a:extLst>
            </p:cNvPr>
            <p:cNvSpPr txBox="1"/>
            <p:nvPr/>
          </p:nvSpPr>
          <p:spPr>
            <a:xfrm>
              <a:off x="9085493" y="1763516"/>
              <a:ext cx="2220034" cy="4154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r>
                <a:rPr 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ecision that UE#1 and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UE#2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forms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one-way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 pair (UE#1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 UE#2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3" name="直接箭头连接符 32">
              <a:extLst>
                <a:ext uri="{FF2B5EF4-FFF2-40B4-BE49-F238E27FC236}">
                  <a16:creationId xmlns:a16="http://schemas.microsoft.com/office/drawing/2014/main" id="{93A1B189-519A-4519-A3F1-11282F65DBE5}"/>
                </a:ext>
              </a:extLst>
            </p:cNvPr>
            <p:cNvCxnSpPr>
              <a:cxnSpLocks/>
            </p:cNvCxnSpPr>
            <p:nvPr/>
          </p:nvCxnSpPr>
          <p:spPr>
            <a:xfrm>
              <a:off x="4574443" y="2307009"/>
              <a:ext cx="5608444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8" name="文本框 27">
                  <a:extLst>
                    <a:ext uri="{FF2B5EF4-FFF2-40B4-BE49-F238E27FC236}">
                      <a16:creationId xmlns:a16="http://schemas.microsoft.com/office/drawing/2014/main" id="{145E9300-4831-4ABB-8182-36BC82536398}"/>
                    </a:ext>
                  </a:extLst>
                </p:cNvPr>
                <p:cNvSpPr txBox="1"/>
                <p:nvPr/>
              </p:nvSpPr>
              <p:spPr>
                <a:xfrm>
                  <a:off x="4009315" y="2660337"/>
                  <a:ext cx="1129960" cy="41549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training,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28" name="文本框 27">
                  <a:extLst>
                    <a:ext uri="{FF2B5EF4-FFF2-40B4-BE49-F238E27FC236}">
                      <a16:creationId xmlns:a16="http://schemas.microsoft.com/office/drawing/2014/main" id="{145E9300-4831-4ABB-8182-36BC8253639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09315" y="2660337"/>
                  <a:ext cx="1129960" cy="415498"/>
                </a:xfrm>
                <a:prstGeom prst="rect">
                  <a:avLst/>
                </a:prstGeom>
                <a:blipFill>
                  <a:blip r:embed="rId7"/>
                  <a:stretch>
                    <a:fillRect b="-5634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1" name="直接箭头连接符 30">
              <a:extLst>
                <a:ext uri="{FF2B5EF4-FFF2-40B4-BE49-F238E27FC236}">
                  <a16:creationId xmlns:a16="http://schemas.microsoft.com/office/drawing/2014/main" id="{E29BF20D-5F13-4CBC-808A-B05BA91F8DED}"/>
                </a:ext>
              </a:extLst>
            </p:cNvPr>
            <p:cNvCxnSpPr>
              <a:cxnSpLocks/>
            </p:cNvCxnSpPr>
            <p:nvPr/>
          </p:nvCxnSpPr>
          <p:spPr>
            <a:xfrm>
              <a:off x="4570340" y="3858583"/>
              <a:ext cx="164367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箭头连接符 35">
              <a:extLst>
                <a:ext uri="{FF2B5EF4-FFF2-40B4-BE49-F238E27FC236}">
                  <a16:creationId xmlns:a16="http://schemas.microsoft.com/office/drawing/2014/main" id="{93A60773-2676-487A-BC89-EDB2150C18C8}"/>
                </a:ext>
              </a:extLst>
            </p:cNvPr>
            <p:cNvCxnSpPr>
              <a:cxnSpLocks/>
            </p:cNvCxnSpPr>
            <p:nvPr/>
          </p:nvCxnSpPr>
          <p:spPr>
            <a:xfrm>
              <a:off x="6192939" y="4417193"/>
              <a:ext cx="3982049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3" name="文本框 42">
                  <a:extLst>
                    <a:ext uri="{FF2B5EF4-FFF2-40B4-BE49-F238E27FC236}">
                      <a16:creationId xmlns:a16="http://schemas.microsoft.com/office/drawing/2014/main" id="{C9835C09-46B8-C6A4-BD0A-15BD627D406E}"/>
                    </a:ext>
                  </a:extLst>
                </p:cNvPr>
                <p:cNvSpPr txBox="1"/>
                <p:nvPr/>
              </p:nvSpPr>
              <p:spPr>
                <a:xfrm>
                  <a:off x="5639087" y="2660337"/>
                  <a:ext cx="1129960" cy="430887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training,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43" name="文本框 42">
                  <a:extLst>
                    <a:ext uri="{FF2B5EF4-FFF2-40B4-BE49-F238E27FC236}">
                      <a16:creationId xmlns:a16="http://schemas.microsoft.com/office/drawing/2014/main" id="{C9835C09-46B8-C6A4-BD0A-15BD627D406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39087" y="2660337"/>
                  <a:ext cx="1129960" cy="430887"/>
                </a:xfrm>
                <a:prstGeom prst="rect">
                  <a:avLst/>
                </a:prstGeom>
                <a:blipFill>
                  <a:blip r:embed="rId8"/>
                  <a:stretch>
                    <a:fillRect b="-2740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" name="直接箭头连接符 8">
              <a:extLst>
                <a:ext uri="{FF2B5EF4-FFF2-40B4-BE49-F238E27FC236}">
                  <a16:creationId xmlns:a16="http://schemas.microsoft.com/office/drawing/2014/main" id="{5F12F34A-57F6-8966-C254-E3DEBFE2BC6B}"/>
                </a:ext>
              </a:extLst>
            </p:cNvPr>
            <p:cNvCxnSpPr/>
            <p:nvPr/>
          </p:nvCxnSpPr>
          <p:spPr>
            <a:xfrm>
              <a:off x="4571032" y="4062794"/>
              <a:ext cx="5612547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9" name="文本框 18">
                  <a:extLst>
                    <a:ext uri="{FF2B5EF4-FFF2-40B4-BE49-F238E27FC236}">
                      <a16:creationId xmlns:a16="http://schemas.microsoft.com/office/drawing/2014/main" id="{840A35F7-1FC7-F3D8-7DD8-13CFC0C8265F}"/>
                    </a:ext>
                  </a:extLst>
                </p:cNvPr>
                <p:cNvSpPr txBox="1"/>
                <p:nvPr/>
              </p:nvSpPr>
              <p:spPr>
                <a:xfrm>
                  <a:off x="9392919" y="4612890"/>
                  <a:ext cx="1583199" cy="41549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Global aggregation as (3), (4), and get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zh-CN" altLang="zh-CN" sz="105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p>
                          <m:r>
                            <a:rPr lang="en-US" altLang="zh-CN" sz="10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0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+1</m:t>
                          </m:r>
                        </m:sup>
                      </m:sSup>
                    </m:oMath>
                  </a14:m>
                  <a:endParaRPr lang="en-US" altLang="zh-CN" sz="105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19" name="文本框 18">
                  <a:extLst>
                    <a:ext uri="{FF2B5EF4-FFF2-40B4-BE49-F238E27FC236}">
                      <a16:creationId xmlns:a16="http://schemas.microsoft.com/office/drawing/2014/main" id="{840A35F7-1FC7-F3D8-7DD8-13CFC0C8265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92919" y="4612890"/>
                  <a:ext cx="1583199" cy="415498"/>
                </a:xfrm>
                <a:prstGeom prst="rect">
                  <a:avLst/>
                </a:prstGeom>
                <a:blipFill>
                  <a:blip r:embed="rId9"/>
                  <a:stretch>
                    <a:fillRect r="-382" b="-5714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59470F5D-6D1E-EC22-AA7D-7777BD464399}"/>
                </a:ext>
              </a:extLst>
            </p:cNvPr>
            <p:cNvSpPr/>
            <p:nvPr/>
          </p:nvSpPr>
          <p:spPr>
            <a:xfrm>
              <a:off x="4331521" y="3610930"/>
              <a:ext cx="6801933" cy="1572222"/>
            </a:xfrm>
            <a:prstGeom prst="rect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id="{E3D6550A-DE99-193A-F1B3-06EC673B0691}"/>
                </a:ext>
              </a:extLst>
            </p:cNvPr>
            <p:cNvSpPr txBox="1"/>
            <p:nvPr/>
          </p:nvSpPr>
          <p:spPr>
            <a:xfrm>
              <a:off x="6344258" y="2321631"/>
              <a:ext cx="2688899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UE#2 with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 FL Server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6" name="直接箭头连接符 25">
              <a:extLst>
                <a:ext uri="{FF2B5EF4-FFF2-40B4-BE49-F238E27FC236}">
                  <a16:creationId xmlns:a16="http://schemas.microsoft.com/office/drawing/2014/main" id="{F9CD6615-C8A4-2B07-3E02-10BA62637821}"/>
                </a:ext>
              </a:extLst>
            </p:cNvPr>
            <p:cNvCxnSpPr>
              <a:cxnSpLocks/>
            </p:cNvCxnSpPr>
            <p:nvPr/>
          </p:nvCxnSpPr>
          <p:spPr>
            <a:xfrm>
              <a:off x="6214015" y="2556855"/>
              <a:ext cx="3968873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id="{38B92D11-DEAB-723F-E7F7-AED0708D7B1D}"/>
              </a:ext>
            </a:extLst>
          </p:cNvPr>
          <p:cNvSpPr txBox="1"/>
          <p:nvPr/>
        </p:nvSpPr>
        <p:spPr>
          <a:xfrm>
            <a:off x="211303" y="3491472"/>
            <a:ext cx="2065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transmission:</a:t>
            </a:r>
          </a:p>
          <a:p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UE#1 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UE#2 (failed)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37" name="直接箭头连接符 36">
            <a:extLst>
              <a:ext uri="{FF2B5EF4-FFF2-40B4-BE49-F238E27FC236}">
                <a16:creationId xmlns:a16="http://schemas.microsoft.com/office/drawing/2014/main" id="{65E973FC-CD08-457F-B950-B939CA64E89D}"/>
              </a:ext>
            </a:extLst>
          </p:cNvPr>
          <p:cNvCxnSpPr>
            <a:cxnSpLocks/>
            <a:stCxn id="27" idx="3"/>
          </p:cNvCxnSpPr>
          <p:nvPr/>
        </p:nvCxnSpPr>
        <p:spPr>
          <a:xfrm>
            <a:off x="2276483" y="3753082"/>
            <a:ext cx="1823090" cy="7483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>
            <a:extLst>
              <a:ext uri="{FF2B5EF4-FFF2-40B4-BE49-F238E27FC236}">
                <a16:creationId xmlns:a16="http://schemas.microsoft.com/office/drawing/2014/main" id="{009CA631-E66E-2B35-70FF-B47A87FFE952}"/>
              </a:ext>
            </a:extLst>
          </p:cNvPr>
          <p:cNvSpPr txBox="1"/>
          <p:nvPr/>
        </p:nvSpPr>
        <p:spPr>
          <a:xfrm>
            <a:off x="10968755" y="5872180"/>
            <a:ext cx="720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图</a:t>
            </a:r>
            <a:r>
              <a:rPr lang="en-US" altLang="zh-CN" dirty="0"/>
              <a:t>3-2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760866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925BD69B-A6CE-4C4A-9999-3D1266568B46}"/>
              </a:ext>
            </a:extLst>
          </p:cNvPr>
          <p:cNvSpPr txBox="1"/>
          <p:nvPr/>
        </p:nvSpPr>
        <p:spPr>
          <a:xfrm>
            <a:off x="75542" y="244271"/>
            <a:ext cx="28820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场景</a:t>
            </a: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sz="16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双用户场景（单向</a:t>
            </a: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 Pair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z="16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6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传输成功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C78086FD-2668-3715-9703-8FE9723FE5B1}"/>
                  </a:ext>
                </a:extLst>
              </p:cNvPr>
              <p:cNvSpPr txBox="1"/>
              <p:nvPr/>
            </p:nvSpPr>
            <p:spPr>
              <a:xfrm>
                <a:off x="7223988" y="4829528"/>
                <a:ext cx="2419493" cy="29206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5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05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050" b="1" i="1">
                            <a:latin typeface="Cambria Math" panose="02040503050406030204" pitchFamily="18" charset="0"/>
                          </a:rPr>
                          <m:t>𝒘</m:t>
                        </m:r>
                      </m:e>
                      <m:sub>
                        <m:r>
                          <a:rPr lang="en-US" altLang="zh-CN" sz="105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US" altLang="zh-CN" sz="105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altLang="zh-CN" sz="1050" b="0" i="1" smtClean="0">
                            <a:latin typeface="Cambria Math" panose="02040503050406030204" pitchFamily="18" charset="0"/>
                          </a:rPr>
                          <m:t>+1/2</m:t>
                        </m:r>
                      </m:sup>
                    </m:sSubSup>
                  </m:oMath>
                </a14:m>
                <a:endParaRPr 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C78086FD-2668-3715-9703-8FE9723FE5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988" y="4829528"/>
                <a:ext cx="2419493" cy="29206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FD01AC66-AF0D-85C5-BE19-770C60D2F6FE}"/>
                  </a:ext>
                </a:extLst>
              </p:cNvPr>
              <p:cNvSpPr txBox="1"/>
              <p:nvPr/>
            </p:nvSpPr>
            <p:spPr>
              <a:xfrm>
                <a:off x="6042913" y="3470672"/>
                <a:ext cx="2899223" cy="25468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05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050" b="1" i="1">
                            <a:latin typeface="Cambria Math" panose="02040503050406030204" pitchFamily="18" charset="0"/>
                          </a:rPr>
                          <m:t>𝒘</m:t>
                        </m:r>
                      </m:e>
                      <m:sub>
                        <m:r>
                          <a:rPr lang="en-US" altLang="zh-CN" sz="105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altLang="zh-CN" sz="105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bSup>
                  </m:oMath>
                </a14:m>
                <a:r>
                  <a:rPr lang="en-US" altLang="zh-CN" sz="10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FD01AC66-AF0D-85C5-BE19-770C60D2F6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2913" y="3470672"/>
                <a:ext cx="2899223" cy="25468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文本框 34">
                <a:extLst>
                  <a:ext uri="{FF2B5EF4-FFF2-40B4-BE49-F238E27FC236}">
                    <a16:creationId xmlns:a16="http://schemas.microsoft.com/office/drawing/2014/main" id="{C16127FC-73B8-47E6-9CA0-72D7398DFB78}"/>
                  </a:ext>
                </a:extLst>
              </p:cNvPr>
              <p:cNvSpPr txBox="1"/>
              <p:nvPr/>
            </p:nvSpPr>
            <p:spPr>
              <a:xfrm>
                <a:off x="5014965" y="3250853"/>
                <a:ext cx="384717" cy="25391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m:oMathPara>
                </a14:m>
                <a:endParaRPr 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5" name="文本框 34">
                <a:extLst>
                  <a:ext uri="{FF2B5EF4-FFF2-40B4-BE49-F238E27FC236}">
                    <a16:creationId xmlns:a16="http://schemas.microsoft.com/office/drawing/2014/main" id="{C16127FC-73B8-47E6-9CA0-72D7398DFB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4965" y="3250853"/>
                <a:ext cx="384717" cy="25391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A2441608-EA88-4CB3-93DE-9C63710813B4}"/>
                  </a:ext>
                </a:extLst>
              </p:cNvPr>
              <p:cNvSpPr txBox="1"/>
              <p:nvPr/>
            </p:nvSpPr>
            <p:spPr>
              <a:xfrm>
                <a:off x="5027307" y="1105428"/>
                <a:ext cx="643055" cy="26840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sz="1050" b="1" i="1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050" b="1" i="1">
                              <a:effectLst/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m:t>𝐈𝐧𝐟𝐨</m:t>
                          </m:r>
                        </m:e>
                        <m:sub>
                          <m:sSub>
                            <m:sSubPr>
                              <m:ctrlPr>
                                <a:rPr lang="zh-CN" altLang="zh-CN" sz="1050" b="1" i="1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050" b="1" i="1">
                                  <a:effectLst/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  <m:t>𝐔</m:t>
                              </m:r>
                            </m:e>
                            <m:sub>
                              <m:r>
                                <a:rPr lang="en-US" altLang="zh-CN" sz="1050" b="1" i="1" smtClean="0">
                                  <a:effectLst/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  <m:t>𝟏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A2441608-EA88-4CB3-93DE-9C63710813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7307" y="1105428"/>
                <a:ext cx="643055" cy="26840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CE53D7AA-2FAF-D72B-E325-E013B37331BA}"/>
                  </a:ext>
                </a:extLst>
              </p:cNvPr>
              <p:cNvSpPr txBox="1"/>
              <p:nvPr/>
            </p:nvSpPr>
            <p:spPr>
              <a:xfrm>
                <a:off x="6530897" y="1364254"/>
                <a:ext cx="643055" cy="26840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sz="1050" b="1" i="1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050" b="1" i="1">
                              <a:effectLst/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m:t>𝐈𝐧𝐟𝐨</m:t>
                          </m:r>
                        </m:e>
                        <m:sub>
                          <m:sSub>
                            <m:sSubPr>
                              <m:ctrlPr>
                                <a:rPr lang="zh-CN" altLang="zh-CN" sz="1050" b="1" i="1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050" b="1" i="1">
                                  <a:effectLst/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  <m:t>𝐔</m:t>
                              </m:r>
                            </m:e>
                            <m:sub>
                              <m:r>
                                <a:rPr lang="en-US" altLang="zh-CN" sz="1050" b="1" i="1" smtClean="0">
                                  <a:effectLst/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CE53D7AA-2FAF-D72B-E325-E013B37331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0897" y="1364254"/>
                <a:ext cx="643055" cy="26840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文本框 33">
            <a:extLst>
              <a:ext uri="{FF2B5EF4-FFF2-40B4-BE49-F238E27FC236}">
                <a16:creationId xmlns:a16="http://schemas.microsoft.com/office/drawing/2014/main" id="{894A3633-ACF8-496B-840D-6C3BB6FBCA79}"/>
              </a:ext>
            </a:extLst>
          </p:cNvPr>
          <p:cNvSpPr txBox="1"/>
          <p:nvPr/>
        </p:nvSpPr>
        <p:spPr>
          <a:xfrm>
            <a:off x="6238094" y="2052978"/>
            <a:ext cx="2866470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Notify UE#1 with </a:t>
            </a:r>
            <a:r>
              <a:rPr lang="en-US" altLang="zh-CN" sz="10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gNB</a:t>
            </a:r>
            <a:r>
              <a:rPr lang="en-US" altLang="zh-CN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 FL Server decisions</a:t>
            </a:r>
            <a:endParaRPr lang="en-US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87A8C647-7A9F-494A-97C0-F71E9CBFA54C}"/>
              </a:ext>
            </a:extLst>
          </p:cNvPr>
          <p:cNvSpPr txBox="1"/>
          <p:nvPr/>
        </p:nvSpPr>
        <p:spPr>
          <a:xfrm>
            <a:off x="3993370" y="801502"/>
            <a:ext cx="962025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UE#1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49F152C6-D060-4A60-8026-826AB57FCF90}"/>
              </a:ext>
            </a:extLst>
          </p:cNvPr>
          <p:cNvSpPr txBox="1"/>
          <p:nvPr/>
        </p:nvSpPr>
        <p:spPr>
          <a:xfrm>
            <a:off x="9330079" y="796353"/>
            <a:ext cx="1506537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gNB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</a:t>
            </a:r>
            <a:r>
              <a:rPr lang="zh-CN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</a:t>
            </a:r>
            <a:r>
              <a:rPr lang="zh-CN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Server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D5B7BCF2-B5D3-4DAB-8197-E5829A4E15C8}"/>
              </a:ext>
            </a:extLst>
          </p:cNvPr>
          <p:cNvSpPr txBox="1"/>
          <p:nvPr/>
        </p:nvSpPr>
        <p:spPr>
          <a:xfrm>
            <a:off x="5621034" y="796353"/>
            <a:ext cx="962025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UE#2</a:t>
            </a:r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0321230A-293B-4BEC-A7E9-99A9D7E220E6}"/>
              </a:ext>
            </a:extLst>
          </p:cNvPr>
          <p:cNvGrpSpPr/>
          <p:nvPr/>
        </p:nvGrpSpPr>
        <p:grpSpPr>
          <a:xfrm>
            <a:off x="4450570" y="1104131"/>
            <a:ext cx="5632778" cy="4957516"/>
            <a:chOff x="2267207" y="1552191"/>
            <a:chExt cx="5632778" cy="5424461"/>
          </a:xfrm>
        </p:grpSpPr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id="{B573CEDB-29E0-4F33-8559-C221ECDA9445}"/>
                </a:ext>
              </a:extLst>
            </p:cNvPr>
            <p:cNvCxnSpPr>
              <a:cxnSpLocks/>
              <a:stCxn id="2" idx="2"/>
            </p:cNvCxnSpPr>
            <p:nvPr/>
          </p:nvCxnSpPr>
          <p:spPr>
            <a:xfrm flipH="1">
              <a:off x="2267207" y="1557439"/>
              <a:ext cx="23813" cy="541921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57970167-6FCF-4A4B-A444-A4CEEBEF4FB3}"/>
                </a:ext>
              </a:extLst>
            </p:cNvPr>
            <p:cNvCxnSpPr>
              <a:cxnSpLocks/>
              <a:stCxn id="5" idx="2"/>
            </p:cNvCxnSpPr>
            <p:nvPr/>
          </p:nvCxnSpPr>
          <p:spPr>
            <a:xfrm flipH="1">
              <a:off x="7879657" y="1552191"/>
              <a:ext cx="20328" cy="541920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D39D549C-9AA7-4CF4-B811-889C0CA78DDD}"/>
                </a:ext>
              </a:extLst>
            </p:cNvPr>
            <p:cNvCxnSpPr>
              <a:cxnSpLocks/>
              <a:stCxn id="6" idx="2"/>
            </p:cNvCxnSpPr>
            <p:nvPr/>
          </p:nvCxnSpPr>
          <p:spPr>
            <a:xfrm flipH="1">
              <a:off x="3894871" y="1552195"/>
              <a:ext cx="23813" cy="541921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0" name="文本框 19">
            <a:extLst>
              <a:ext uri="{FF2B5EF4-FFF2-40B4-BE49-F238E27FC236}">
                <a16:creationId xmlns:a16="http://schemas.microsoft.com/office/drawing/2014/main" id="{45D34CB9-0C9D-4A79-880E-87A2F975CD86}"/>
              </a:ext>
            </a:extLst>
          </p:cNvPr>
          <p:cNvSpPr txBox="1"/>
          <p:nvPr/>
        </p:nvSpPr>
        <p:spPr>
          <a:xfrm>
            <a:off x="7701391" y="853527"/>
            <a:ext cx="4943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…</a:t>
            </a:r>
          </a:p>
        </p:txBody>
      </p:sp>
      <p:cxnSp>
        <p:nvCxnSpPr>
          <p:cNvPr id="22" name="直接箭头连接符 21">
            <a:extLst>
              <a:ext uri="{FF2B5EF4-FFF2-40B4-BE49-F238E27FC236}">
                <a16:creationId xmlns:a16="http://schemas.microsoft.com/office/drawing/2014/main" id="{81D57897-448C-4308-886F-97778B926B8C}"/>
              </a:ext>
            </a:extLst>
          </p:cNvPr>
          <p:cNvCxnSpPr/>
          <p:nvPr/>
        </p:nvCxnSpPr>
        <p:spPr>
          <a:xfrm>
            <a:off x="4462476" y="1353828"/>
            <a:ext cx="561254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>
            <a:extLst>
              <a:ext uri="{FF2B5EF4-FFF2-40B4-BE49-F238E27FC236}">
                <a16:creationId xmlns:a16="http://schemas.microsoft.com/office/drawing/2014/main" id="{C7012D43-BFD8-4BF2-865C-D1506D71771E}"/>
              </a:ext>
            </a:extLst>
          </p:cNvPr>
          <p:cNvCxnSpPr>
            <a:cxnSpLocks/>
          </p:cNvCxnSpPr>
          <p:nvPr/>
        </p:nvCxnSpPr>
        <p:spPr>
          <a:xfrm>
            <a:off x="6102047" y="1619278"/>
            <a:ext cx="39807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>
            <a:extLst>
              <a:ext uri="{FF2B5EF4-FFF2-40B4-BE49-F238E27FC236}">
                <a16:creationId xmlns:a16="http://schemas.microsoft.com/office/drawing/2014/main" id="{C1F37356-7927-41C4-90E4-ECD0AC1BE832}"/>
              </a:ext>
            </a:extLst>
          </p:cNvPr>
          <p:cNvSpPr txBox="1"/>
          <p:nvPr/>
        </p:nvSpPr>
        <p:spPr>
          <a:xfrm>
            <a:off x="8973525" y="1717764"/>
            <a:ext cx="2220034" cy="41549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ecision that UE#1 and</a:t>
            </a:r>
            <a:r>
              <a:rPr lang="zh-CN" alt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UE#2</a:t>
            </a:r>
            <a:r>
              <a:rPr lang="zh-CN" alt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forms</a:t>
            </a:r>
            <a:r>
              <a:rPr lang="zh-CN" alt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one-way</a:t>
            </a:r>
            <a:r>
              <a:rPr lang="zh-CN" alt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UE pair (UE#1 </a:t>
            </a:r>
            <a:r>
              <a:rPr lang="en-US" altLang="zh-CN" sz="105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UE#2</a:t>
            </a:r>
            <a:r>
              <a:rPr lang="en-US" altLang="zh-CN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3" name="直接箭头连接符 32">
            <a:extLst>
              <a:ext uri="{FF2B5EF4-FFF2-40B4-BE49-F238E27FC236}">
                <a16:creationId xmlns:a16="http://schemas.microsoft.com/office/drawing/2014/main" id="{93A1B189-519A-4519-A3F1-11282F65DBE5}"/>
              </a:ext>
            </a:extLst>
          </p:cNvPr>
          <p:cNvCxnSpPr>
            <a:cxnSpLocks/>
          </p:cNvCxnSpPr>
          <p:nvPr/>
        </p:nvCxnSpPr>
        <p:spPr>
          <a:xfrm>
            <a:off x="4462475" y="2286657"/>
            <a:ext cx="5608444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文本框 27">
                <a:extLst>
                  <a:ext uri="{FF2B5EF4-FFF2-40B4-BE49-F238E27FC236}">
                    <a16:creationId xmlns:a16="http://schemas.microsoft.com/office/drawing/2014/main" id="{145E9300-4831-4ABB-8182-36BC82536398}"/>
                  </a:ext>
                </a:extLst>
              </p:cNvPr>
              <p:cNvSpPr txBox="1"/>
              <p:nvPr/>
            </p:nvSpPr>
            <p:spPr>
              <a:xfrm>
                <a:off x="3897347" y="2614585"/>
                <a:ext cx="1129960" cy="41549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Local training, get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05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050" b="1" i="1">
                            <a:latin typeface="Cambria Math" panose="02040503050406030204" pitchFamily="18" charset="0"/>
                          </a:rPr>
                          <m:t>𝒘</m:t>
                        </m:r>
                      </m:e>
                      <m:sub>
                        <m:r>
                          <a:rPr lang="en-US" altLang="zh-CN" sz="105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altLang="zh-CN" sz="105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bSup>
                  </m:oMath>
                </a14:m>
                <a:endParaRPr 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8" name="文本框 27">
                <a:extLst>
                  <a:ext uri="{FF2B5EF4-FFF2-40B4-BE49-F238E27FC236}">
                    <a16:creationId xmlns:a16="http://schemas.microsoft.com/office/drawing/2014/main" id="{145E9300-4831-4ABB-8182-36BC825363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7347" y="2614585"/>
                <a:ext cx="1129960" cy="415498"/>
              </a:xfrm>
              <a:prstGeom prst="rect">
                <a:avLst/>
              </a:prstGeom>
              <a:blipFill>
                <a:blip r:embed="rId7"/>
                <a:stretch>
                  <a:fillRect b="-714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直接箭头连接符 30">
            <a:extLst>
              <a:ext uri="{FF2B5EF4-FFF2-40B4-BE49-F238E27FC236}">
                <a16:creationId xmlns:a16="http://schemas.microsoft.com/office/drawing/2014/main" id="{E29BF20D-5F13-4CBC-808A-B05BA91F8DED}"/>
              </a:ext>
            </a:extLst>
          </p:cNvPr>
          <p:cNvCxnSpPr>
            <a:cxnSpLocks/>
          </p:cNvCxnSpPr>
          <p:nvPr/>
        </p:nvCxnSpPr>
        <p:spPr>
          <a:xfrm>
            <a:off x="4458372" y="3498506"/>
            <a:ext cx="164367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箭头连接符 35">
            <a:extLst>
              <a:ext uri="{FF2B5EF4-FFF2-40B4-BE49-F238E27FC236}">
                <a16:creationId xmlns:a16="http://schemas.microsoft.com/office/drawing/2014/main" id="{93A60773-2676-487A-BC89-EDB2150C18C8}"/>
              </a:ext>
            </a:extLst>
          </p:cNvPr>
          <p:cNvCxnSpPr>
            <a:cxnSpLocks/>
          </p:cNvCxnSpPr>
          <p:nvPr/>
        </p:nvCxnSpPr>
        <p:spPr>
          <a:xfrm>
            <a:off x="6080971" y="5134413"/>
            <a:ext cx="398204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文本框 42">
                <a:extLst>
                  <a:ext uri="{FF2B5EF4-FFF2-40B4-BE49-F238E27FC236}">
                    <a16:creationId xmlns:a16="http://schemas.microsoft.com/office/drawing/2014/main" id="{C9835C09-46B8-C6A4-BD0A-15BD627D406E}"/>
                  </a:ext>
                </a:extLst>
              </p:cNvPr>
              <p:cNvSpPr txBox="1"/>
              <p:nvPr/>
            </p:nvSpPr>
            <p:spPr>
              <a:xfrm>
                <a:off x="5527119" y="2614585"/>
                <a:ext cx="1129960" cy="43088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Local training, get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05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050" b="1" i="1">
                            <a:latin typeface="Cambria Math" panose="02040503050406030204" pitchFamily="18" charset="0"/>
                          </a:rPr>
                          <m:t>𝒘</m:t>
                        </m:r>
                      </m:e>
                      <m:sub>
                        <m:r>
                          <a:rPr lang="en-US" altLang="zh-CN" sz="105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US" altLang="zh-CN" sz="105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bSup>
                  </m:oMath>
                </a14:m>
                <a:endParaRPr 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3" name="文本框 42">
                <a:extLst>
                  <a:ext uri="{FF2B5EF4-FFF2-40B4-BE49-F238E27FC236}">
                    <a16:creationId xmlns:a16="http://schemas.microsoft.com/office/drawing/2014/main" id="{C9835C09-46B8-C6A4-BD0A-15BD627D40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7119" y="2614585"/>
                <a:ext cx="1129960" cy="430887"/>
              </a:xfrm>
              <a:prstGeom prst="rect">
                <a:avLst/>
              </a:prstGeom>
              <a:blipFill>
                <a:blip r:embed="rId8"/>
                <a:stretch>
                  <a:fillRect b="-2740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BF6BC647-6C52-9CE3-E9D5-332EBA77F15D}"/>
                  </a:ext>
                </a:extLst>
              </p:cNvPr>
              <p:cNvSpPr txBox="1"/>
              <p:nvPr/>
            </p:nvSpPr>
            <p:spPr>
              <a:xfrm>
                <a:off x="5316022" y="4478465"/>
                <a:ext cx="1551056" cy="45365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Local aggregation as (5), and get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05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050" b="1" i="1">
                            <a:latin typeface="Cambria Math" panose="02040503050406030204" pitchFamily="18" charset="0"/>
                          </a:rPr>
                          <m:t>𝒘</m:t>
                        </m:r>
                      </m:e>
                      <m:sub>
                        <m:r>
                          <a:rPr lang="en-US" altLang="zh-CN" sz="105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US" altLang="zh-CN" sz="105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altLang="zh-CN" sz="1050" i="1">
                            <a:latin typeface="Cambria Math" panose="02040503050406030204" pitchFamily="18" charset="0"/>
                          </a:rPr>
                          <m:t>+1/2</m:t>
                        </m:r>
                      </m:sup>
                    </m:sSubSup>
                  </m:oMath>
                </a14:m>
                <a:endParaRPr 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BF6BC647-6C52-9CE3-E9D5-332EBA77F1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6022" y="4478465"/>
                <a:ext cx="1551056" cy="453650"/>
              </a:xfrm>
              <a:prstGeom prst="rect">
                <a:avLst/>
              </a:prstGeom>
              <a:blipFill>
                <a:blip r:embed="rId9"/>
                <a:stretch>
                  <a:fillRect b="-3947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直接箭头连接符 8">
            <a:extLst>
              <a:ext uri="{FF2B5EF4-FFF2-40B4-BE49-F238E27FC236}">
                <a16:creationId xmlns:a16="http://schemas.microsoft.com/office/drawing/2014/main" id="{5F12F34A-57F6-8966-C254-E3DEBFE2BC6B}"/>
              </a:ext>
            </a:extLst>
          </p:cNvPr>
          <p:cNvCxnSpPr/>
          <p:nvPr/>
        </p:nvCxnSpPr>
        <p:spPr>
          <a:xfrm>
            <a:off x="4459064" y="3702717"/>
            <a:ext cx="561254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840A35F7-1FC7-F3D8-7DD8-13CFC0C8265F}"/>
                  </a:ext>
                </a:extLst>
              </p:cNvPr>
              <p:cNvSpPr txBox="1"/>
              <p:nvPr/>
            </p:nvSpPr>
            <p:spPr>
              <a:xfrm>
                <a:off x="9286239" y="5241471"/>
                <a:ext cx="1572831" cy="41549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Global aggregation as (6), (7), and get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050" b="1" i="1" smtClean="0">
                            <a:latin typeface="Cambria Math" panose="02040503050406030204" pitchFamily="18" charset="0"/>
                          </a:rPr>
                          <m:t>𝒘</m:t>
                        </m:r>
                      </m:e>
                      <m:sup>
                        <m:r>
                          <a:rPr lang="en-US" altLang="zh-CN" sz="105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a:rPr lang="en-US" altLang="zh-CN" sz="105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+1</m:t>
                        </m:r>
                      </m:sup>
                    </m:sSup>
                  </m:oMath>
                </a14:m>
                <a:endParaRPr lang="en-US" sz="105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840A35F7-1FC7-F3D8-7DD8-13CFC0C826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86239" y="5241471"/>
                <a:ext cx="1572831" cy="415498"/>
              </a:xfrm>
              <a:prstGeom prst="rect">
                <a:avLst/>
              </a:prstGeom>
              <a:blipFill>
                <a:blip r:embed="rId10"/>
                <a:stretch>
                  <a:fillRect r="-1154" b="-5714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矩形 12">
            <a:extLst>
              <a:ext uri="{FF2B5EF4-FFF2-40B4-BE49-F238E27FC236}">
                <a16:creationId xmlns:a16="http://schemas.microsoft.com/office/drawing/2014/main" id="{59470F5D-6D1E-EC22-AA7D-7777BD464399}"/>
              </a:ext>
            </a:extLst>
          </p:cNvPr>
          <p:cNvSpPr/>
          <p:nvPr/>
        </p:nvSpPr>
        <p:spPr>
          <a:xfrm>
            <a:off x="4219553" y="3250852"/>
            <a:ext cx="6791981" cy="2578447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72E4E169-2286-8408-3F33-FA7F35251A9D}"/>
              </a:ext>
            </a:extLst>
          </p:cNvPr>
          <p:cNvSpPr txBox="1"/>
          <p:nvPr/>
        </p:nvSpPr>
        <p:spPr>
          <a:xfrm>
            <a:off x="6342700" y="4165884"/>
            <a:ext cx="2688899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Notify UE#2 with “aggregation” decisions</a:t>
            </a:r>
            <a:endParaRPr lang="en-US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1" name="直接箭头连接符 20">
            <a:extLst>
              <a:ext uri="{FF2B5EF4-FFF2-40B4-BE49-F238E27FC236}">
                <a16:creationId xmlns:a16="http://schemas.microsoft.com/office/drawing/2014/main" id="{CA4B92DF-1F1E-7664-1578-D1740821B13F}"/>
              </a:ext>
            </a:extLst>
          </p:cNvPr>
          <p:cNvCxnSpPr>
            <a:cxnSpLocks/>
          </p:cNvCxnSpPr>
          <p:nvPr/>
        </p:nvCxnSpPr>
        <p:spPr>
          <a:xfrm>
            <a:off x="6095826" y="4401108"/>
            <a:ext cx="3968873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>
            <a:extLst>
              <a:ext uri="{FF2B5EF4-FFF2-40B4-BE49-F238E27FC236}">
                <a16:creationId xmlns:a16="http://schemas.microsoft.com/office/drawing/2014/main" id="{5B0F2502-BDC8-7D4E-1574-C6E30DC1EE46}"/>
              </a:ext>
            </a:extLst>
          </p:cNvPr>
          <p:cNvSpPr txBox="1"/>
          <p:nvPr/>
        </p:nvSpPr>
        <p:spPr>
          <a:xfrm>
            <a:off x="269954" y="1348432"/>
            <a:ext cx="29309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sz="14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传输成功 且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上报</a:t>
            </a:r>
            <a:endParaRPr lang="en-US" altLang="zh-CN" sz="1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sz="14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gNB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下发聚合命令，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UE#2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完成聚合后上传本地聚合模型</a:t>
            </a:r>
            <a:endParaRPr lang="en-US" sz="1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3347358B-1A2A-8490-D696-60FFB7468520}"/>
              </a:ext>
            </a:extLst>
          </p:cNvPr>
          <p:cNvSpPr txBox="1"/>
          <p:nvPr/>
        </p:nvSpPr>
        <p:spPr>
          <a:xfrm>
            <a:off x="6232290" y="2301279"/>
            <a:ext cx="2688899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Notify UE#2 with </a:t>
            </a:r>
            <a:r>
              <a:rPr lang="en-US" altLang="zh-CN" sz="10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gNB</a:t>
            </a:r>
            <a:r>
              <a:rPr lang="en-US" altLang="zh-CN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 FL Server decisions</a:t>
            </a:r>
            <a:endParaRPr lang="en-US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8" name="直接箭头连接符 37">
            <a:extLst>
              <a:ext uri="{FF2B5EF4-FFF2-40B4-BE49-F238E27FC236}">
                <a16:creationId xmlns:a16="http://schemas.microsoft.com/office/drawing/2014/main" id="{EDFB1FE9-D70D-3AE7-FA68-A997337B695F}"/>
              </a:ext>
            </a:extLst>
          </p:cNvPr>
          <p:cNvCxnSpPr>
            <a:cxnSpLocks/>
          </p:cNvCxnSpPr>
          <p:nvPr/>
        </p:nvCxnSpPr>
        <p:spPr>
          <a:xfrm>
            <a:off x="6102047" y="2536503"/>
            <a:ext cx="3968873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本框 38">
            <a:extLst>
              <a:ext uri="{FF2B5EF4-FFF2-40B4-BE49-F238E27FC236}">
                <a16:creationId xmlns:a16="http://schemas.microsoft.com/office/drawing/2014/main" id="{D5C2B64F-9859-7ED6-7BE5-35C7C4E26E77}"/>
              </a:ext>
            </a:extLst>
          </p:cNvPr>
          <p:cNvSpPr txBox="1"/>
          <p:nvPr/>
        </p:nvSpPr>
        <p:spPr>
          <a:xfrm>
            <a:off x="211302" y="3491472"/>
            <a:ext cx="22651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transmission:</a:t>
            </a:r>
          </a:p>
          <a:p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UE#1 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UE#2 (successful)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40" name="直接箭头连接符 39">
            <a:extLst>
              <a:ext uri="{FF2B5EF4-FFF2-40B4-BE49-F238E27FC236}">
                <a16:creationId xmlns:a16="http://schemas.microsoft.com/office/drawing/2014/main" id="{D250BF34-EEE1-6928-C269-96977BEB07B8}"/>
              </a:ext>
            </a:extLst>
          </p:cNvPr>
          <p:cNvCxnSpPr>
            <a:cxnSpLocks/>
            <a:stCxn id="39" idx="3"/>
          </p:cNvCxnSpPr>
          <p:nvPr/>
        </p:nvCxnSpPr>
        <p:spPr>
          <a:xfrm>
            <a:off x="2476499" y="3753082"/>
            <a:ext cx="1623074" cy="7483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箭头连接符 41">
            <a:extLst>
              <a:ext uri="{FF2B5EF4-FFF2-40B4-BE49-F238E27FC236}">
                <a16:creationId xmlns:a16="http://schemas.microsoft.com/office/drawing/2014/main" id="{76FDADD6-9B3F-58A6-BFF3-8D4CD7F517F3}"/>
              </a:ext>
            </a:extLst>
          </p:cNvPr>
          <p:cNvCxnSpPr>
            <a:cxnSpLocks/>
          </p:cNvCxnSpPr>
          <p:nvPr/>
        </p:nvCxnSpPr>
        <p:spPr>
          <a:xfrm>
            <a:off x="4458372" y="4081925"/>
            <a:ext cx="5605405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>
            <a:extLst>
              <a:ext uri="{FF2B5EF4-FFF2-40B4-BE49-F238E27FC236}">
                <a16:creationId xmlns:a16="http://schemas.microsoft.com/office/drawing/2014/main" id="{A8B6B3AD-18AD-29D9-4D80-3A1735A785CD}"/>
              </a:ext>
            </a:extLst>
          </p:cNvPr>
          <p:cNvSpPr txBox="1"/>
          <p:nvPr/>
        </p:nvSpPr>
        <p:spPr>
          <a:xfrm>
            <a:off x="6261987" y="3803226"/>
            <a:ext cx="2899223" cy="25468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Successful </a:t>
            </a:r>
            <a:r>
              <a:rPr lang="en-US" altLang="zh-CN" sz="10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sidelink</a:t>
            </a:r>
            <a:r>
              <a:rPr lang="en-US" altLang="zh-CN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transmission: UE#1 </a:t>
            </a:r>
            <a:r>
              <a:rPr lang="en-US" altLang="zh-CN" sz="105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altLang="zh-CN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UE#2</a:t>
            </a:r>
            <a:endParaRPr lang="en-US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7F72C935-9B61-3705-AD7E-AFA8E668207F}"/>
              </a:ext>
            </a:extLst>
          </p:cNvPr>
          <p:cNvSpPr txBox="1"/>
          <p:nvPr/>
        </p:nvSpPr>
        <p:spPr>
          <a:xfrm>
            <a:off x="11114769" y="6013665"/>
            <a:ext cx="720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图</a:t>
            </a:r>
            <a:r>
              <a:rPr lang="en-US" altLang="zh-CN" dirty="0"/>
              <a:t>3-3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124962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925BD69B-A6CE-4C4A-9999-3D1266568B46}"/>
              </a:ext>
            </a:extLst>
          </p:cNvPr>
          <p:cNvSpPr txBox="1"/>
          <p:nvPr/>
        </p:nvSpPr>
        <p:spPr>
          <a:xfrm>
            <a:off x="75542" y="244271"/>
            <a:ext cx="28820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场景</a:t>
            </a: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sz="16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双用户场景（单向</a:t>
            </a: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 Pair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z="16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6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传输失败</a:t>
            </a: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id="{C4E8990A-4943-118D-17DF-7576ECB959E8}"/>
              </a:ext>
            </a:extLst>
          </p:cNvPr>
          <p:cNvSpPr txBox="1"/>
          <p:nvPr/>
        </p:nvSpPr>
        <p:spPr>
          <a:xfrm>
            <a:off x="269954" y="1348432"/>
            <a:ext cx="29309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sz="14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传输失败 且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上报</a:t>
            </a:r>
            <a:endParaRPr lang="en-US" altLang="zh-CN" sz="1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sz="14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gNB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下发不聚合命令，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UE#2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直接上传本地模型</a:t>
            </a:r>
            <a:endParaRPr lang="en-US" sz="1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id="{C65BFC2C-7B56-7BCA-EF5D-82CA72A7F16E}"/>
              </a:ext>
            </a:extLst>
          </p:cNvPr>
          <p:cNvSpPr txBox="1"/>
          <p:nvPr/>
        </p:nvSpPr>
        <p:spPr>
          <a:xfrm>
            <a:off x="211303" y="3491472"/>
            <a:ext cx="2065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transmission:</a:t>
            </a:r>
          </a:p>
          <a:p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UE#1 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UE#2 (failed)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46" name="直接箭头连接符 45">
            <a:extLst>
              <a:ext uri="{FF2B5EF4-FFF2-40B4-BE49-F238E27FC236}">
                <a16:creationId xmlns:a16="http://schemas.microsoft.com/office/drawing/2014/main" id="{475B63BC-244D-6328-B0E0-FFC6EFEFD1A2}"/>
              </a:ext>
            </a:extLst>
          </p:cNvPr>
          <p:cNvCxnSpPr>
            <a:cxnSpLocks/>
            <a:stCxn id="45" idx="3"/>
          </p:cNvCxnSpPr>
          <p:nvPr/>
        </p:nvCxnSpPr>
        <p:spPr>
          <a:xfrm>
            <a:off x="2276483" y="3753082"/>
            <a:ext cx="1823090" cy="7483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>
            <a:extLst>
              <a:ext uri="{FF2B5EF4-FFF2-40B4-BE49-F238E27FC236}">
                <a16:creationId xmlns:a16="http://schemas.microsoft.com/office/drawing/2014/main" id="{C834B235-0C46-7E0B-12A3-B44259F06988}"/>
              </a:ext>
            </a:extLst>
          </p:cNvPr>
          <p:cNvGrpSpPr/>
          <p:nvPr/>
        </p:nvGrpSpPr>
        <p:grpSpPr>
          <a:xfrm>
            <a:off x="4081906" y="786121"/>
            <a:ext cx="7296212" cy="4970867"/>
            <a:chOff x="4081906" y="786121"/>
            <a:chExt cx="7296212" cy="4970867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5" name="文本框 34">
                  <a:extLst>
                    <a:ext uri="{FF2B5EF4-FFF2-40B4-BE49-F238E27FC236}">
                      <a16:creationId xmlns:a16="http://schemas.microsoft.com/office/drawing/2014/main" id="{C16127FC-73B8-47E6-9CA0-72D7398DFB78}"/>
                    </a:ext>
                  </a:extLst>
                </p:cNvPr>
                <p:cNvSpPr txBox="1"/>
                <p:nvPr/>
              </p:nvSpPr>
              <p:spPr>
                <a:xfrm>
                  <a:off x="5199524" y="3307296"/>
                  <a:ext cx="384717" cy="25391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05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1" i="1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35" name="文本框 34">
                  <a:extLst>
                    <a:ext uri="{FF2B5EF4-FFF2-40B4-BE49-F238E27FC236}">
                      <a16:creationId xmlns:a16="http://schemas.microsoft.com/office/drawing/2014/main" id="{C16127FC-73B8-47E6-9CA0-72D7398DFB7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99524" y="3307296"/>
                  <a:ext cx="384717" cy="253916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3" name="文本框 22">
                  <a:extLst>
                    <a:ext uri="{FF2B5EF4-FFF2-40B4-BE49-F238E27FC236}">
                      <a16:creationId xmlns:a16="http://schemas.microsoft.com/office/drawing/2014/main" id="{A2441608-EA88-4CB3-93DE-9C63710813B4}"/>
                    </a:ext>
                  </a:extLst>
                </p:cNvPr>
                <p:cNvSpPr txBox="1"/>
                <p:nvPr/>
              </p:nvSpPr>
              <p:spPr>
                <a:xfrm>
                  <a:off x="5211866" y="1095196"/>
                  <a:ext cx="643055" cy="26840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zh-CN" altLang="zh-CN" sz="1050" b="1" i="1" smtClean="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050" b="1" i="1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  <a:cs typeface="Times New Roman" panose="02020603050405020304" pitchFamily="18" charset="0"/>
                              </a:rPr>
                              <m:t>𝐈𝐧𝐟𝐨</m:t>
                            </m:r>
                          </m:e>
                          <m:sub>
                            <m:sSub>
                              <m:sSubPr>
                                <m:ctrlPr>
                                  <a:rPr lang="zh-CN" altLang="zh-CN" sz="1050" b="1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050" b="1" i="1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𝐔</m:t>
                                </m:r>
                              </m:e>
                              <m:sub>
                                <m:r>
                                  <a:rPr lang="en-US" altLang="zh-CN" sz="1050" b="1" i="1" smtClean="0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23" name="文本框 22">
                  <a:extLst>
                    <a:ext uri="{FF2B5EF4-FFF2-40B4-BE49-F238E27FC236}">
                      <a16:creationId xmlns:a16="http://schemas.microsoft.com/office/drawing/2014/main" id="{A2441608-EA88-4CB3-93DE-9C63710813B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11866" y="1095196"/>
                  <a:ext cx="643055" cy="268407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5" name="文本框 14">
                  <a:extLst>
                    <a:ext uri="{FF2B5EF4-FFF2-40B4-BE49-F238E27FC236}">
                      <a16:creationId xmlns:a16="http://schemas.microsoft.com/office/drawing/2014/main" id="{CE53D7AA-2FAF-D72B-E325-E013B37331BA}"/>
                    </a:ext>
                  </a:extLst>
                </p:cNvPr>
                <p:cNvSpPr txBox="1"/>
                <p:nvPr/>
              </p:nvSpPr>
              <p:spPr>
                <a:xfrm>
                  <a:off x="6715456" y="1354022"/>
                  <a:ext cx="643055" cy="26840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zh-CN" altLang="zh-CN" sz="1050" b="1" i="1" smtClean="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050" b="1" i="1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  <a:cs typeface="Times New Roman" panose="02020603050405020304" pitchFamily="18" charset="0"/>
                              </a:rPr>
                              <m:t>𝐈𝐧𝐟𝐨</m:t>
                            </m:r>
                          </m:e>
                          <m:sub>
                            <m:sSub>
                              <m:sSubPr>
                                <m:ctrlPr>
                                  <a:rPr lang="zh-CN" altLang="zh-CN" sz="1050" b="1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050" b="1" i="1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𝐔</m:t>
                                </m:r>
                              </m:e>
                              <m:sub>
                                <m:r>
                                  <a:rPr lang="en-US" altLang="zh-CN" sz="1050" b="1" i="1" smtClean="0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15" name="文本框 14">
                  <a:extLst>
                    <a:ext uri="{FF2B5EF4-FFF2-40B4-BE49-F238E27FC236}">
                      <a16:creationId xmlns:a16="http://schemas.microsoft.com/office/drawing/2014/main" id="{CE53D7AA-2FAF-D72B-E325-E013B37331B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15456" y="1354022"/>
                  <a:ext cx="643055" cy="268407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id="{894A3633-ACF8-496B-840D-6C3BB6FBCA79}"/>
                </a:ext>
              </a:extLst>
            </p:cNvPr>
            <p:cNvSpPr txBox="1"/>
            <p:nvPr/>
          </p:nvSpPr>
          <p:spPr>
            <a:xfrm>
              <a:off x="6422653" y="2022426"/>
              <a:ext cx="286647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UE#1 with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 FL Server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87A8C647-7A9F-494A-97C0-F71E9CBFA54C}"/>
                </a:ext>
              </a:extLst>
            </p:cNvPr>
            <p:cNvSpPr txBox="1"/>
            <p:nvPr/>
          </p:nvSpPr>
          <p:spPr>
            <a:xfrm>
              <a:off x="4177929" y="791270"/>
              <a:ext cx="962025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UE#1</a:t>
              </a: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49F152C6-D060-4A60-8026-826AB57FCF90}"/>
                </a:ext>
              </a:extLst>
            </p:cNvPr>
            <p:cNvSpPr txBox="1"/>
            <p:nvPr/>
          </p:nvSpPr>
          <p:spPr>
            <a:xfrm>
              <a:off x="9514638" y="786121"/>
              <a:ext cx="1506537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</a:t>
              </a:r>
              <a:r>
                <a:rPr lang="zh-CN" alt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FL</a:t>
              </a:r>
              <a:r>
                <a:rPr lang="zh-CN" alt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Server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D5B7BCF2-B5D3-4DAB-8197-E5829A4E15C8}"/>
                </a:ext>
              </a:extLst>
            </p:cNvPr>
            <p:cNvSpPr txBox="1"/>
            <p:nvPr/>
          </p:nvSpPr>
          <p:spPr>
            <a:xfrm>
              <a:off x="5805593" y="786121"/>
              <a:ext cx="962025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UE#2</a:t>
              </a:r>
            </a:p>
          </p:txBody>
        </p:sp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0321230A-293B-4BEC-A7E9-99A9D7E220E6}"/>
                </a:ext>
              </a:extLst>
            </p:cNvPr>
            <p:cNvGrpSpPr/>
            <p:nvPr/>
          </p:nvGrpSpPr>
          <p:grpSpPr>
            <a:xfrm>
              <a:off x="4635129" y="1093899"/>
              <a:ext cx="5632778" cy="4663089"/>
              <a:chOff x="2267207" y="1552191"/>
              <a:chExt cx="5632778" cy="5424461"/>
            </a:xfrm>
          </p:grpSpPr>
          <p:cxnSp>
            <p:nvCxnSpPr>
              <p:cNvPr id="8" name="直接连接符 7">
                <a:extLst>
                  <a:ext uri="{FF2B5EF4-FFF2-40B4-BE49-F238E27FC236}">
                    <a16:creationId xmlns:a16="http://schemas.microsoft.com/office/drawing/2014/main" id="{B573CEDB-29E0-4F33-8559-C221ECDA9445}"/>
                  </a:ext>
                </a:extLst>
              </p:cNvPr>
              <p:cNvCxnSpPr>
                <a:cxnSpLocks/>
                <a:stCxn id="2" idx="2"/>
              </p:cNvCxnSpPr>
              <p:nvPr/>
            </p:nvCxnSpPr>
            <p:spPr>
              <a:xfrm flipH="1">
                <a:off x="2267207" y="1557439"/>
                <a:ext cx="23813" cy="541921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>
                <a:extLst>
                  <a:ext uri="{FF2B5EF4-FFF2-40B4-BE49-F238E27FC236}">
                    <a16:creationId xmlns:a16="http://schemas.microsoft.com/office/drawing/2014/main" id="{57970167-6FCF-4A4B-A444-A4CEEBEF4FB3}"/>
                  </a:ext>
                </a:extLst>
              </p:cNvPr>
              <p:cNvCxnSpPr>
                <a:cxnSpLocks/>
                <a:stCxn id="5" idx="2"/>
              </p:cNvCxnSpPr>
              <p:nvPr/>
            </p:nvCxnSpPr>
            <p:spPr>
              <a:xfrm flipH="1">
                <a:off x="7879657" y="1552191"/>
                <a:ext cx="20328" cy="541920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>
                <a:extLst>
                  <a:ext uri="{FF2B5EF4-FFF2-40B4-BE49-F238E27FC236}">
                    <a16:creationId xmlns:a16="http://schemas.microsoft.com/office/drawing/2014/main" id="{D39D549C-9AA7-4CF4-B811-889C0CA78DDD}"/>
                  </a:ext>
                </a:extLst>
              </p:cNvPr>
              <p:cNvCxnSpPr>
                <a:cxnSpLocks/>
                <a:stCxn id="6" idx="2"/>
              </p:cNvCxnSpPr>
              <p:nvPr/>
            </p:nvCxnSpPr>
            <p:spPr>
              <a:xfrm flipH="1">
                <a:off x="3894871" y="1552195"/>
                <a:ext cx="23813" cy="541921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45D34CB9-0C9D-4A79-880E-87A2F975CD86}"/>
                </a:ext>
              </a:extLst>
            </p:cNvPr>
            <p:cNvSpPr txBox="1"/>
            <p:nvPr/>
          </p:nvSpPr>
          <p:spPr>
            <a:xfrm>
              <a:off x="7885950" y="843295"/>
              <a:ext cx="49438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/>
                <a:t>…</a:t>
              </a:r>
            </a:p>
          </p:txBody>
        </p:sp>
        <p:cxnSp>
          <p:nvCxnSpPr>
            <p:cNvPr id="22" name="直接箭头连接符 21">
              <a:extLst>
                <a:ext uri="{FF2B5EF4-FFF2-40B4-BE49-F238E27FC236}">
                  <a16:creationId xmlns:a16="http://schemas.microsoft.com/office/drawing/2014/main" id="{81D57897-448C-4308-886F-97778B926B8C}"/>
                </a:ext>
              </a:extLst>
            </p:cNvPr>
            <p:cNvCxnSpPr/>
            <p:nvPr/>
          </p:nvCxnSpPr>
          <p:spPr>
            <a:xfrm>
              <a:off x="4647035" y="1343596"/>
              <a:ext cx="5612547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箭头连接符 23">
              <a:extLst>
                <a:ext uri="{FF2B5EF4-FFF2-40B4-BE49-F238E27FC236}">
                  <a16:creationId xmlns:a16="http://schemas.microsoft.com/office/drawing/2014/main" id="{C7012D43-BFD8-4BF2-865C-D1506D71771E}"/>
                </a:ext>
              </a:extLst>
            </p:cNvPr>
            <p:cNvCxnSpPr>
              <a:cxnSpLocks/>
            </p:cNvCxnSpPr>
            <p:nvPr/>
          </p:nvCxnSpPr>
          <p:spPr>
            <a:xfrm>
              <a:off x="6286606" y="1609046"/>
              <a:ext cx="398078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C1F37356-7927-41C4-90E4-ECD0AC1BE832}"/>
                </a:ext>
              </a:extLst>
            </p:cNvPr>
            <p:cNvSpPr txBox="1"/>
            <p:nvPr/>
          </p:nvSpPr>
          <p:spPr>
            <a:xfrm>
              <a:off x="9158084" y="1707532"/>
              <a:ext cx="2220034" cy="4154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r>
                <a:rPr 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ecision that UE#1 and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UE#2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forms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one-way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 pair (UE#1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 UE#2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3" name="直接箭头连接符 32">
              <a:extLst>
                <a:ext uri="{FF2B5EF4-FFF2-40B4-BE49-F238E27FC236}">
                  <a16:creationId xmlns:a16="http://schemas.microsoft.com/office/drawing/2014/main" id="{93A1B189-519A-4519-A3F1-11282F65DBE5}"/>
                </a:ext>
              </a:extLst>
            </p:cNvPr>
            <p:cNvCxnSpPr>
              <a:cxnSpLocks/>
            </p:cNvCxnSpPr>
            <p:nvPr/>
          </p:nvCxnSpPr>
          <p:spPr>
            <a:xfrm>
              <a:off x="4647034" y="2256105"/>
              <a:ext cx="5608444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8" name="文本框 27">
                  <a:extLst>
                    <a:ext uri="{FF2B5EF4-FFF2-40B4-BE49-F238E27FC236}">
                      <a16:creationId xmlns:a16="http://schemas.microsoft.com/office/drawing/2014/main" id="{145E9300-4831-4ABB-8182-36BC82536398}"/>
                    </a:ext>
                  </a:extLst>
                </p:cNvPr>
                <p:cNvSpPr txBox="1"/>
                <p:nvPr/>
              </p:nvSpPr>
              <p:spPr>
                <a:xfrm>
                  <a:off x="4081906" y="2604353"/>
                  <a:ext cx="1129960" cy="41549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training,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28" name="文本框 27">
                  <a:extLst>
                    <a:ext uri="{FF2B5EF4-FFF2-40B4-BE49-F238E27FC236}">
                      <a16:creationId xmlns:a16="http://schemas.microsoft.com/office/drawing/2014/main" id="{145E9300-4831-4ABB-8182-36BC8253639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81906" y="2604353"/>
                  <a:ext cx="1129960" cy="415498"/>
                </a:xfrm>
                <a:prstGeom prst="rect">
                  <a:avLst/>
                </a:prstGeom>
                <a:blipFill>
                  <a:blip r:embed="rId5"/>
                  <a:stretch>
                    <a:fillRect b="-7143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1" name="直接箭头连接符 30">
              <a:extLst>
                <a:ext uri="{FF2B5EF4-FFF2-40B4-BE49-F238E27FC236}">
                  <a16:creationId xmlns:a16="http://schemas.microsoft.com/office/drawing/2014/main" id="{E29BF20D-5F13-4CBC-808A-B05BA91F8DED}"/>
                </a:ext>
              </a:extLst>
            </p:cNvPr>
            <p:cNvCxnSpPr>
              <a:cxnSpLocks/>
            </p:cNvCxnSpPr>
            <p:nvPr/>
          </p:nvCxnSpPr>
          <p:spPr>
            <a:xfrm>
              <a:off x="4642931" y="3554949"/>
              <a:ext cx="164367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3" name="文本框 42">
                  <a:extLst>
                    <a:ext uri="{FF2B5EF4-FFF2-40B4-BE49-F238E27FC236}">
                      <a16:creationId xmlns:a16="http://schemas.microsoft.com/office/drawing/2014/main" id="{C9835C09-46B8-C6A4-BD0A-15BD627D406E}"/>
                    </a:ext>
                  </a:extLst>
                </p:cNvPr>
                <p:cNvSpPr txBox="1"/>
                <p:nvPr/>
              </p:nvSpPr>
              <p:spPr>
                <a:xfrm>
                  <a:off x="5711678" y="2604353"/>
                  <a:ext cx="1129960" cy="430887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training,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43" name="文本框 42">
                  <a:extLst>
                    <a:ext uri="{FF2B5EF4-FFF2-40B4-BE49-F238E27FC236}">
                      <a16:creationId xmlns:a16="http://schemas.microsoft.com/office/drawing/2014/main" id="{C9835C09-46B8-C6A4-BD0A-15BD627D406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11678" y="2604353"/>
                  <a:ext cx="1129960" cy="430887"/>
                </a:xfrm>
                <a:prstGeom prst="rect">
                  <a:avLst/>
                </a:prstGeom>
                <a:blipFill>
                  <a:blip r:embed="rId6"/>
                  <a:stretch>
                    <a:fillRect b="-2740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59470F5D-6D1E-EC22-AA7D-7777BD464399}"/>
                </a:ext>
              </a:extLst>
            </p:cNvPr>
            <p:cNvSpPr/>
            <p:nvPr/>
          </p:nvSpPr>
          <p:spPr>
            <a:xfrm>
              <a:off x="4404112" y="3307296"/>
              <a:ext cx="6761728" cy="2207108"/>
            </a:xfrm>
            <a:prstGeom prst="rect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" name="文本框 3">
                  <a:extLst>
                    <a:ext uri="{FF2B5EF4-FFF2-40B4-BE49-F238E27FC236}">
                      <a16:creationId xmlns:a16="http://schemas.microsoft.com/office/drawing/2014/main" id="{4855A753-E6D4-7167-C2F4-EB85EC41C54A}"/>
                    </a:ext>
                  </a:extLst>
                </p:cNvPr>
                <p:cNvSpPr txBox="1"/>
                <p:nvPr/>
              </p:nvSpPr>
              <p:spPr>
                <a:xfrm>
                  <a:off x="7405135" y="4481067"/>
                  <a:ext cx="450753" cy="25500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050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4" name="文本框 3">
                  <a:extLst>
                    <a:ext uri="{FF2B5EF4-FFF2-40B4-BE49-F238E27FC236}">
                      <a16:creationId xmlns:a16="http://schemas.microsoft.com/office/drawing/2014/main" id="{4855A753-E6D4-7167-C2F4-EB85EC41C54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05135" y="4481067"/>
                  <a:ext cx="450753" cy="255006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8" name="文本框 17">
                  <a:extLst>
                    <a:ext uri="{FF2B5EF4-FFF2-40B4-BE49-F238E27FC236}">
                      <a16:creationId xmlns:a16="http://schemas.microsoft.com/office/drawing/2014/main" id="{F63CF4F3-65AD-30BB-CECA-174162934F96}"/>
                    </a:ext>
                  </a:extLst>
                </p:cNvPr>
                <p:cNvSpPr txBox="1"/>
                <p:nvPr/>
              </p:nvSpPr>
              <p:spPr>
                <a:xfrm>
                  <a:off x="6372096" y="3527115"/>
                  <a:ext cx="2899223" cy="25468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05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1" i="1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zh-CN" sz="105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05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18" name="文本框 17">
                  <a:extLst>
                    <a:ext uri="{FF2B5EF4-FFF2-40B4-BE49-F238E27FC236}">
                      <a16:creationId xmlns:a16="http://schemas.microsoft.com/office/drawing/2014/main" id="{F63CF4F3-65AD-30BB-CECA-174162934F9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72096" y="3527115"/>
                  <a:ext cx="2899223" cy="254685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1" name="直接箭头连接符 20">
              <a:extLst>
                <a:ext uri="{FF2B5EF4-FFF2-40B4-BE49-F238E27FC236}">
                  <a16:creationId xmlns:a16="http://schemas.microsoft.com/office/drawing/2014/main" id="{0F118A69-F770-6C4E-AC17-B93ED3A02C68}"/>
                </a:ext>
              </a:extLst>
            </p:cNvPr>
            <p:cNvCxnSpPr>
              <a:cxnSpLocks/>
            </p:cNvCxnSpPr>
            <p:nvPr/>
          </p:nvCxnSpPr>
          <p:spPr>
            <a:xfrm>
              <a:off x="6265530" y="4746874"/>
              <a:ext cx="3982049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箭头连接符 26">
              <a:extLst>
                <a:ext uri="{FF2B5EF4-FFF2-40B4-BE49-F238E27FC236}">
                  <a16:creationId xmlns:a16="http://schemas.microsoft.com/office/drawing/2014/main" id="{517FD994-1D78-02AB-AE90-7EEFC6FC1869}"/>
                </a:ext>
              </a:extLst>
            </p:cNvPr>
            <p:cNvCxnSpPr/>
            <p:nvPr/>
          </p:nvCxnSpPr>
          <p:spPr>
            <a:xfrm>
              <a:off x="4643623" y="3768685"/>
              <a:ext cx="5612547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7" name="文本框 36">
                  <a:extLst>
                    <a:ext uri="{FF2B5EF4-FFF2-40B4-BE49-F238E27FC236}">
                      <a16:creationId xmlns:a16="http://schemas.microsoft.com/office/drawing/2014/main" id="{DDA9D053-F104-3641-4771-5A5240532FDA}"/>
                    </a:ext>
                  </a:extLst>
                </p:cNvPr>
                <p:cNvSpPr txBox="1"/>
                <p:nvPr/>
              </p:nvSpPr>
              <p:spPr>
                <a:xfrm>
                  <a:off x="9464040" y="4919249"/>
                  <a:ext cx="1584670" cy="41549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Global aggregation as (3), (4), </a:t>
                  </a:r>
                  <a:r>
                    <a:rPr lang="en-US" altLang="zh-CN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and </a:t>
                  </a:r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get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zh-CN" altLang="zh-CN" sz="105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1050" b="1" i="1" smtClean="0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p>
                          <m:r>
                            <a:rPr lang="en-US" altLang="zh-CN" sz="10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0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+1</m:t>
                          </m:r>
                        </m:sup>
                      </m:sSup>
                    </m:oMath>
                  </a14:m>
                  <a:endParaRPr lang="en-US" sz="105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37" name="文本框 36">
                  <a:extLst>
                    <a:ext uri="{FF2B5EF4-FFF2-40B4-BE49-F238E27FC236}">
                      <a16:creationId xmlns:a16="http://schemas.microsoft.com/office/drawing/2014/main" id="{DDA9D053-F104-3641-4771-5A5240532FD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464040" y="4919249"/>
                  <a:ext cx="1584670" cy="415498"/>
                </a:xfrm>
                <a:prstGeom prst="rect">
                  <a:avLst/>
                </a:prstGeom>
                <a:blipFill>
                  <a:blip r:embed="rId9"/>
                  <a:stretch>
                    <a:fillRect r="-766" b="-5714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id="{50A39C02-BA2A-0CCF-7574-5765091FFBA9}"/>
                </a:ext>
              </a:extLst>
            </p:cNvPr>
            <p:cNvSpPr txBox="1"/>
            <p:nvPr/>
          </p:nvSpPr>
          <p:spPr>
            <a:xfrm>
              <a:off x="6527259" y="4184227"/>
              <a:ext cx="2688899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UE#2 with “no aggregation”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9" name="直接箭头连接符 38">
              <a:extLst>
                <a:ext uri="{FF2B5EF4-FFF2-40B4-BE49-F238E27FC236}">
                  <a16:creationId xmlns:a16="http://schemas.microsoft.com/office/drawing/2014/main" id="{61DC446A-BB54-11F7-7BA9-412A7AE566A1}"/>
                </a:ext>
              </a:extLst>
            </p:cNvPr>
            <p:cNvCxnSpPr>
              <a:cxnSpLocks/>
            </p:cNvCxnSpPr>
            <p:nvPr/>
          </p:nvCxnSpPr>
          <p:spPr>
            <a:xfrm>
              <a:off x="6280385" y="4419451"/>
              <a:ext cx="3968873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id="{BFE9F613-BDF6-CB88-6FE7-02781F9CA242}"/>
                </a:ext>
              </a:extLst>
            </p:cNvPr>
            <p:cNvSpPr txBox="1"/>
            <p:nvPr/>
          </p:nvSpPr>
          <p:spPr>
            <a:xfrm>
              <a:off x="6416849" y="2265647"/>
              <a:ext cx="2688899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UE#2 with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 FL Server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4" name="直接箭头连接符 43">
              <a:extLst>
                <a:ext uri="{FF2B5EF4-FFF2-40B4-BE49-F238E27FC236}">
                  <a16:creationId xmlns:a16="http://schemas.microsoft.com/office/drawing/2014/main" id="{A7ABAD89-4944-B01B-AC83-E32E66893C3C}"/>
                </a:ext>
              </a:extLst>
            </p:cNvPr>
            <p:cNvCxnSpPr>
              <a:cxnSpLocks/>
            </p:cNvCxnSpPr>
            <p:nvPr/>
          </p:nvCxnSpPr>
          <p:spPr>
            <a:xfrm>
              <a:off x="6286606" y="2500871"/>
              <a:ext cx="3968873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id="{D70D3F37-9D79-E9E0-DAF5-DE3B4A1DF7E1}"/>
                </a:ext>
              </a:extLst>
            </p:cNvPr>
            <p:cNvSpPr txBox="1"/>
            <p:nvPr/>
          </p:nvSpPr>
          <p:spPr>
            <a:xfrm>
              <a:off x="6425711" y="3833610"/>
              <a:ext cx="2899223" cy="25468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Failed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sidelink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transmission: UE#1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 UE#2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8" name="直接箭头连接符 47">
              <a:extLst>
                <a:ext uri="{FF2B5EF4-FFF2-40B4-BE49-F238E27FC236}">
                  <a16:creationId xmlns:a16="http://schemas.microsoft.com/office/drawing/2014/main" id="{57EB1F1C-F93E-8B84-D29E-0B4EE7EA8295}"/>
                </a:ext>
              </a:extLst>
            </p:cNvPr>
            <p:cNvCxnSpPr>
              <a:cxnSpLocks/>
            </p:cNvCxnSpPr>
            <p:nvPr/>
          </p:nvCxnSpPr>
          <p:spPr>
            <a:xfrm>
              <a:off x="4658942" y="4107345"/>
              <a:ext cx="5600827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文本框 8">
            <a:extLst>
              <a:ext uri="{FF2B5EF4-FFF2-40B4-BE49-F238E27FC236}">
                <a16:creationId xmlns:a16="http://schemas.microsoft.com/office/drawing/2014/main" id="{07A5C72A-B932-D89A-58D6-6DEA6FA77644}"/>
              </a:ext>
            </a:extLst>
          </p:cNvPr>
          <p:cNvSpPr txBox="1"/>
          <p:nvPr/>
        </p:nvSpPr>
        <p:spPr>
          <a:xfrm>
            <a:off x="11018083" y="6146650"/>
            <a:ext cx="720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图</a:t>
            </a:r>
            <a:r>
              <a:rPr lang="en-US" altLang="zh-CN" dirty="0"/>
              <a:t>3-4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924096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EF17193-1A51-8B60-2407-CD15D2F32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场景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757797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4D08A2A9-6A4D-4339-BA6E-BDB529F0C3E4}"/>
              </a:ext>
            </a:extLst>
          </p:cNvPr>
          <p:cNvSpPr txBox="1"/>
          <p:nvPr/>
        </p:nvSpPr>
        <p:spPr>
          <a:xfrm>
            <a:off x="271854" y="1369730"/>
            <a:ext cx="279914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sz="14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UE#1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UE#2 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传输成功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，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UE#2 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UE#1 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传输成功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，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</a:t>
            </a:r>
            <a:r>
              <a:rPr lang="en-US" altLang="zh-CN" sz="1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UEs</a:t>
            </a:r>
            <a:r>
              <a:rPr lang="zh-CN" altLang="en-US" sz="1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不上报</a:t>
            </a:r>
            <a:endParaRPr lang="en-US" altLang="zh-CN" sz="14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UE#1 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 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UE#2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完成聚合后分别上传本地聚合模型及对应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</a:t>
            </a:r>
            <a:endParaRPr lang="en-US" sz="1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25BD69B-A6CE-4C4A-9999-3D1266568B46}"/>
              </a:ext>
            </a:extLst>
          </p:cNvPr>
          <p:cNvSpPr txBox="1"/>
          <p:nvPr/>
        </p:nvSpPr>
        <p:spPr>
          <a:xfrm>
            <a:off x="75542" y="244271"/>
            <a:ext cx="28820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场景</a:t>
            </a: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sz="16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双用户场景（双向</a:t>
            </a: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 Pair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z="16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6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传输成功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C304A69F-D05E-32CB-D7D7-BF6212294DDF}"/>
              </a:ext>
            </a:extLst>
          </p:cNvPr>
          <p:cNvGrpSpPr/>
          <p:nvPr/>
        </p:nvGrpSpPr>
        <p:grpSpPr>
          <a:xfrm>
            <a:off x="3129329" y="315826"/>
            <a:ext cx="8087558" cy="5917272"/>
            <a:chOff x="3129329" y="315826"/>
            <a:chExt cx="8087558" cy="5917272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7" name="文本框 46">
                  <a:extLst>
                    <a:ext uri="{FF2B5EF4-FFF2-40B4-BE49-F238E27FC236}">
                      <a16:creationId xmlns:a16="http://schemas.microsoft.com/office/drawing/2014/main" id="{1F1F8C4A-10E4-FA43-A3C0-DAC8C344EF18}"/>
                    </a:ext>
                  </a:extLst>
                </p:cNvPr>
                <p:cNvSpPr txBox="1"/>
                <p:nvPr/>
              </p:nvSpPr>
              <p:spPr>
                <a:xfrm>
                  <a:off x="4841346" y="3176557"/>
                  <a:ext cx="384717" cy="25500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05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1" i="1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47" name="文本框 46">
                  <a:extLst>
                    <a:ext uri="{FF2B5EF4-FFF2-40B4-BE49-F238E27FC236}">
                      <a16:creationId xmlns:a16="http://schemas.microsoft.com/office/drawing/2014/main" id="{1F1F8C4A-10E4-FA43-A3C0-DAC8C344EF1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41346" y="3176557"/>
                  <a:ext cx="384717" cy="255006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4" name="文本框 13">
                  <a:extLst>
                    <a:ext uri="{FF2B5EF4-FFF2-40B4-BE49-F238E27FC236}">
                      <a16:creationId xmlns:a16="http://schemas.microsoft.com/office/drawing/2014/main" id="{C78086FD-2668-3715-9703-8FE9723FE5B1}"/>
                    </a:ext>
                  </a:extLst>
                </p:cNvPr>
                <p:cNvSpPr txBox="1"/>
                <p:nvPr/>
              </p:nvSpPr>
              <p:spPr>
                <a:xfrm>
                  <a:off x="7247316" y="4486434"/>
                  <a:ext cx="2419493" cy="29206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050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+1/2</m:t>
                          </m:r>
                        </m:sup>
                      </m:sSubSup>
                    </m:oMath>
                  </a14:m>
                  <a:r>
                    <a:rPr lang="en-US" altLang="zh-CN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with {1,2}</a:t>
                  </a:r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14" name="文本框 13">
                  <a:extLst>
                    <a:ext uri="{FF2B5EF4-FFF2-40B4-BE49-F238E27FC236}">
                      <a16:creationId xmlns:a16="http://schemas.microsoft.com/office/drawing/2014/main" id="{C78086FD-2668-3715-9703-8FE9723FE5B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47316" y="4486434"/>
                  <a:ext cx="2419493" cy="292068"/>
                </a:xfrm>
                <a:prstGeom prst="rect">
                  <a:avLst/>
                </a:prstGeom>
                <a:blipFill>
                  <a:blip r:embed="rId3"/>
                  <a:stretch>
                    <a:fillRect b="-8333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5" name="文本框 34">
                  <a:extLst>
                    <a:ext uri="{FF2B5EF4-FFF2-40B4-BE49-F238E27FC236}">
                      <a16:creationId xmlns:a16="http://schemas.microsoft.com/office/drawing/2014/main" id="{C16127FC-73B8-47E6-9CA0-72D7398DFB78}"/>
                    </a:ext>
                  </a:extLst>
                </p:cNvPr>
                <p:cNvSpPr txBox="1"/>
                <p:nvPr/>
              </p:nvSpPr>
              <p:spPr>
                <a:xfrm>
                  <a:off x="4830795" y="2940395"/>
                  <a:ext cx="384717" cy="25391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05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1" i="1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35" name="文本框 34">
                  <a:extLst>
                    <a:ext uri="{FF2B5EF4-FFF2-40B4-BE49-F238E27FC236}">
                      <a16:creationId xmlns:a16="http://schemas.microsoft.com/office/drawing/2014/main" id="{C16127FC-73B8-47E6-9CA0-72D7398DFB7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30795" y="2940395"/>
                  <a:ext cx="384717" cy="253916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3" name="文本框 22">
                  <a:extLst>
                    <a:ext uri="{FF2B5EF4-FFF2-40B4-BE49-F238E27FC236}">
                      <a16:creationId xmlns:a16="http://schemas.microsoft.com/office/drawing/2014/main" id="{A2441608-EA88-4CB3-93DE-9C63710813B4}"/>
                    </a:ext>
                  </a:extLst>
                </p:cNvPr>
                <p:cNvSpPr txBox="1"/>
                <p:nvPr/>
              </p:nvSpPr>
              <p:spPr>
                <a:xfrm>
                  <a:off x="5050635" y="624901"/>
                  <a:ext cx="643055" cy="26840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zh-CN" altLang="zh-CN" sz="1050" b="1" i="1" smtClean="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050" b="1" i="1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  <a:cs typeface="Times New Roman" panose="02020603050405020304" pitchFamily="18" charset="0"/>
                              </a:rPr>
                              <m:t>𝐈𝐧𝐟𝐨</m:t>
                            </m:r>
                          </m:e>
                          <m:sub>
                            <m:sSub>
                              <m:sSubPr>
                                <m:ctrlPr>
                                  <a:rPr lang="zh-CN" altLang="zh-CN" sz="1050" b="1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050" b="1" i="1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𝐔</m:t>
                                </m:r>
                              </m:e>
                              <m:sub>
                                <m:r>
                                  <a:rPr lang="en-US" altLang="zh-CN" sz="1050" b="1" i="1" smtClean="0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23" name="文本框 22">
                  <a:extLst>
                    <a:ext uri="{FF2B5EF4-FFF2-40B4-BE49-F238E27FC236}">
                      <a16:creationId xmlns:a16="http://schemas.microsoft.com/office/drawing/2014/main" id="{A2441608-EA88-4CB3-93DE-9C63710813B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50635" y="624901"/>
                  <a:ext cx="643055" cy="268407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5" name="文本框 14">
                  <a:extLst>
                    <a:ext uri="{FF2B5EF4-FFF2-40B4-BE49-F238E27FC236}">
                      <a16:creationId xmlns:a16="http://schemas.microsoft.com/office/drawing/2014/main" id="{CE53D7AA-2FAF-D72B-E325-E013B37331BA}"/>
                    </a:ext>
                  </a:extLst>
                </p:cNvPr>
                <p:cNvSpPr txBox="1"/>
                <p:nvPr/>
              </p:nvSpPr>
              <p:spPr>
                <a:xfrm>
                  <a:off x="6554225" y="883727"/>
                  <a:ext cx="643055" cy="26840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zh-CN" altLang="zh-CN" sz="1050" b="1" i="1" smtClean="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050" b="1" i="1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  <a:cs typeface="Times New Roman" panose="02020603050405020304" pitchFamily="18" charset="0"/>
                              </a:rPr>
                              <m:t>𝐈𝐧𝐟𝐨</m:t>
                            </m:r>
                          </m:e>
                          <m:sub>
                            <m:sSub>
                              <m:sSubPr>
                                <m:ctrlPr>
                                  <a:rPr lang="zh-CN" altLang="zh-CN" sz="1050" b="1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050" b="1" i="1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𝐔</m:t>
                                </m:r>
                              </m:e>
                              <m:sub>
                                <m:r>
                                  <a:rPr lang="en-US" altLang="zh-CN" sz="1050" b="1" i="1" smtClean="0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15" name="文本框 14">
                  <a:extLst>
                    <a:ext uri="{FF2B5EF4-FFF2-40B4-BE49-F238E27FC236}">
                      <a16:creationId xmlns:a16="http://schemas.microsoft.com/office/drawing/2014/main" id="{CE53D7AA-2FAF-D72B-E325-E013B37331B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54225" y="883727"/>
                  <a:ext cx="643055" cy="268407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id="{894A3633-ACF8-496B-840D-6C3BB6FBCA79}"/>
                </a:ext>
              </a:extLst>
            </p:cNvPr>
            <p:cNvSpPr txBox="1"/>
            <p:nvPr/>
          </p:nvSpPr>
          <p:spPr>
            <a:xfrm>
              <a:off x="6261422" y="1541971"/>
              <a:ext cx="286647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UE#1 with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 FL Server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87A8C647-7A9F-494A-97C0-F71E9CBFA54C}"/>
                </a:ext>
              </a:extLst>
            </p:cNvPr>
            <p:cNvSpPr txBox="1"/>
            <p:nvPr/>
          </p:nvSpPr>
          <p:spPr>
            <a:xfrm>
              <a:off x="3517510" y="320975"/>
              <a:ext cx="962025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UE#1</a:t>
              </a: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49F152C6-D060-4A60-8026-826AB57FCF90}"/>
                </a:ext>
              </a:extLst>
            </p:cNvPr>
            <p:cNvSpPr txBox="1"/>
            <p:nvPr/>
          </p:nvSpPr>
          <p:spPr>
            <a:xfrm>
              <a:off x="9353407" y="315826"/>
              <a:ext cx="1506537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</a:t>
              </a:r>
              <a:r>
                <a:rPr lang="zh-CN" alt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FL</a:t>
              </a:r>
              <a:r>
                <a:rPr lang="zh-CN" alt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Server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D5B7BCF2-B5D3-4DAB-8197-E5829A4E15C8}"/>
                </a:ext>
              </a:extLst>
            </p:cNvPr>
            <p:cNvSpPr txBox="1"/>
            <p:nvPr/>
          </p:nvSpPr>
          <p:spPr>
            <a:xfrm>
              <a:off x="5644362" y="315826"/>
              <a:ext cx="962025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UE#2</a:t>
              </a:r>
            </a:p>
          </p:txBody>
        </p:sp>
        <p:grpSp>
          <p:nvGrpSpPr>
            <p:cNvPr id="46" name="组合 45">
              <a:extLst>
                <a:ext uri="{FF2B5EF4-FFF2-40B4-BE49-F238E27FC236}">
                  <a16:creationId xmlns:a16="http://schemas.microsoft.com/office/drawing/2014/main" id="{6E81E4C6-1875-3048-27B5-80401A61D4B7}"/>
                </a:ext>
              </a:extLst>
            </p:cNvPr>
            <p:cNvGrpSpPr/>
            <p:nvPr/>
          </p:nvGrpSpPr>
          <p:grpSpPr>
            <a:xfrm>
              <a:off x="3974710" y="623603"/>
              <a:ext cx="6131966" cy="5609495"/>
              <a:chOff x="3974710" y="623604"/>
              <a:chExt cx="6131966" cy="4957516"/>
            </a:xfrm>
          </p:grpSpPr>
          <p:cxnSp>
            <p:nvCxnSpPr>
              <p:cNvPr id="8" name="直接连接符 7">
                <a:extLst>
                  <a:ext uri="{FF2B5EF4-FFF2-40B4-BE49-F238E27FC236}">
                    <a16:creationId xmlns:a16="http://schemas.microsoft.com/office/drawing/2014/main" id="{B573CEDB-29E0-4F33-8559-C221ECDA9445}"/>
                  </a:ext>
                </a:extLst>
              </p:cNvPr>
              <p:cNvCxnSpPr>
                <a:cxnSpLocks/>
                <a:stCxn id="2" idx="2"/>
              </p:cNvCxnSpPr>
              <p:nvPr/>
            </p:nvCxnSpPr>
            <p:spPr>
              <a:xfrm flipH="1">
                <a:off x="3974710" y="628400"/>
                <a:ext cx="23813" cy="495272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>
                <a:extLst>
                  <a:ext uri="{FF2B5EF4-FFF2-40B4-BE49-F238E27FC236}">
                    <a16:creationId xmlns:a16="http://schemas.microsoft.com/office/drawing/2014/main" id="{57970167-6FCF-4A4B-A444-A4CEEBEF4FB3}"/>
                  </a:ext>
                </a:extLst>
              </p:cNvPr>
              <p:cNvCxnSpPr>
                <a:cxnSpLocks/>
                <a:stCxn id="5" idx="2"/>
              </p:cNvCxnSpPr>
              <p:nvPr/>
            </p:nvCxnSpPr>
            <p:spPr>
              <a:xfrm flipH="1">
                <a:off x="10086348" y="623604"/>
                <a:ext cx="20328" cy="495271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>
                <a:extLst>
                  <a:ext uri="{FF2B5EF4-FFF2-40B4-BE49-F238E27FC236}">
                    <a16:creationId xmlns:a16="http://schemas.microsoft.com/office/drawing/2014/main" id="{D39D549C-9AA7-4CF4-B811-889C0CA78DDD}"/>
                  </a:ext>
                </a:extLst>
              </p:cNvPr>
              <p:cNvCxnSpPr>
                <a:cxnSpLocks/>
                <a:stCxn id="6" idx="2"/>
              </p:cNvCxnSpPr>
              <p:nvPr/>
            </p:nvCxnSpPr>
            <p:spPr>
              <a:xfrm flipH="1">
                <a:off x="6101562" y="623608"/>
                <a:ext cx="23813" cy="495271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45D34CB9-0C9D-4A79-880E-87A2F975CD86}"/>
                </a:ext>
              </a:extLst>
            </p:cNvPr>
            <p:cNvSpPr txBox="1"/>
            <p:nvPr/>
          </p:nvSpPr>
          <p:spPr>
            <a:xfrm>
              <a:off x="7724719" y="373000"/>
              <a:ext cx="49438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/>
                <a:t>…</a:t>
              </a:r>
            </a:p>
          </p:txBody>
        </p:sp>
        <p:cxnSp>
          <p:nvCxnSpPr>
            <p:cNvPr id="24" name="直接箭头连接符 23">
              <a:extLst>
                <a:ext uri="{FF2B5EF4-FFF2-40B4-BE49-F238E27FC236}">
                  <a16:creationId xmlns:a16="http://schemas.microsoft.com/office/drawing/2014/main" id="{C7012D43-BFD8-4BF2-865C-D1506D71771E}"/>
                </a:ext>
              </a:extLst>
            </p:cNvPr>
            <p:cNvCxnSpPr>
              <a:cxnSpLocks/>
            </p:cNvCxnSpPr>
            <p:nvPr/>
          </p:nvCxnSpPr>
          <p:spPr>
            <a:xfrm>
              <a:off x="6125375" y="1138751"/>
              <a:ext cx="398078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C1F37356-7927-41C4-90E4-ECD0AC1BE832}"/>
                </a:ext>
              </a:extLst>
            </p:cNvPr>
            <p:cNvSpPr txBox="1"/>
            <p:nvPr/>
          </p:nvSpPr>
          <p:spPr>
            <a:xfrm>
              <a:off x="8996853" y="1237237"/>
              <a:ext cx="2220034" cy="4154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r>
                <a:rPr 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ecision that UE#1 and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UE#2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forms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two-way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 pair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8" name="文本框 27">
                  <a:extLst>
                    <a:ext uri="{FF2B5EF4-FFF2-40B4-BE49-F238E27FC236}">
                      <a16:creationId xmlns:a16="http://schemas.microsoft.com/office/drawing/2014/main" id="{145E9300-4831-4ABB-8182-36BC82536398}"/>
                    </a:ext>
                  </a:extLst>
                </p:cNvPr>
                <p:cNvSpPr txBox="1"/>
                <p:nvPr/>
              </p:nvSpPr>
              <p:spPr>
                <a:xfrm>
                  <a:off x="3421487" y="2134058"/>
                  <a:ext cx="1129960" cy="41549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training,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28" name="文本框 27">
                  <a:extLst>
                    <a:ext uri="{FF2B5EF4-FFF2-40B4-BE49-F238E27FC236}">
                      <a16:creationId xmlns:a16="http://schemas.microsoft.com/office/drawing/2014/main" id="{145E9300-4831-4ABB-8182-36BC8253639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21487" y="2134058"/>
                  <a:ext cx="1129960" cy="415498"/>
                </a:xfrm>
                <a:prstGeom prst="rect">
                  <a:avLst/>
                </a:prstGeom>
                <a:blipFill>
                  <a:blip r:embed="rId7"/>
                  <a:stretch>
                    <a:fillRect b="-7143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6" name="直接箭头连接符 35">
              <a:extLst>
                <a:ext uri="{FF2B5EF4-FFF2-40B4-BE49-F238E27FC236}">
                  <a16:creationId xmlns:a16="http://schemas.microsoft.com/office/drawing/2014/main" id="{93A60773-2676-487A-BC89-EDB2150C18C8}"/>
                </a:ext>
              </a:extLst>
            </p:cNvPr>
            <p:cNvCxnSpPr>
              <a:cxnSpLocks/>
            </p:cNvCxnSpPr>
            <p:nvPr/>
          </p:nvCxnSpPr>
          <p:spPr>
            <a:xfrm>
              <a:off x="6104299" y="4791319"/>
              <a:ext cx="3982049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3" name="文本框 42">
                  <a:extLst>
                    <a:ext uri="{FF2B5EF4-FFF2-40B4-BE49-F238E27FC236}">
                      <a16:creationId xmlns:a16="http://schemas.microsoft.com/office/drawing/2014/main" id="{C9835C09-46B8-C6A4-BD0A-15BD627D406E}"/>
                    </a:ext>
                  </a:extLst>
                </p:cNvPr>
                <p:cNvSpPr txBox="1"/>
                <p:nvPr/>
              </p:nvSpPr>
              <p:spPr>
                <a:xfrm>
                  <a:off x="5550447" y="2134058"/>
                  <a:ext cx="1129960" cy="430887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training,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43" name="文本框 42">
                  <a:extLst>
                    <a:ext uri="{FF2B5EF4-FFF2-40B4-BE49-F238E27FC236}">
                      <a16:creationId xmlns:a16="http://schemas.microsoft.com/office/drawing/2014/main" id="{C9835C09-46B8-C6A4-BD0A-15BD627D406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50447" y="2134058"/>
                  <a:ext cx="1129960" cy="430887"/>
                </a:xfrm>
                <a:prstGeom prst="rect">
                  <a:avLst/>
                </a:prstGeom>
                <a:blipFill>
                  <a:blip r:embed="rId8"/>
                  <a:stretch>
                    <a:fillRect b="-2740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" name="文本框 3">
                  <a:extLst>
                    <a:ext uri="{FF2B5EF4-FFF2-40B4-BE49-F238E27FC236}">
                      <a16:creationId xmlns:a16="http://schemas.microsoft.com/office/drawing/2014/main" id="{BF6BC647-6C52-9CE3-E9D5-332EBA77F15D}"/>
                    </a:ext>
                  </a:extLst>
                </p:cNvPr>
                <p:cNvSpPr txBox="1"/>
                <p:nvPr/>
              </p:nvSpPr>
              <p:spPr>
                <a:xfrm>
                  <a:off x="5372108" y="3556879"/>
                  <a:ext cx="1487818" cy="45365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aggregation as (8), and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CN" sz="105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050" i="1">
                              <a:latin typeface="Cambria Math" panose="02040503050406030204" pitchFamily="18" charset="0"/>
                            </a:rPr>
                            <m:t>+1/2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4" name="文本框 3">
                  <a:extLst>
                    <a:ext uri="{FF2B5EF4-FFF2-40B4-BE49-F238E27FC236}">
                      <a16:creationId xmlns:a16="http://schemas.microsoft.com/office/drawing/2014/main" id="{BF6BC647-6C52-9CE3-E9D5-332EBA77F15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72108" y="3556879"/>
                  <a:ext cx="1487818" cy="453650"/>
                </a:xfrm>
                <a:prstGeom prst="rect">
                  <a:avLst/>
                </a:prstGeom>
                <a:blipFill>
                  <a:blip r:embed="rId9"/>
                  <a:stretch>
                    <a:fillRect r="-2033" b="-2597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9" name="文本框 18">
                  <a:extLst>
                    <a:ext uri="{FF2B5EF4-FFF2-40B4-BE49-F238E27FC236}">
                      <a16:creationId xmlns:a16="http://schemas.microsoft.com/office/drawing/2014/main" id="{840A35F7-1FC7-F3D8-7DD8-13CFC0C8265F}"/>
                    </a:ext>
                  </a:extLst>
                </p:cNvPr>
                <p:cNvSpPr txBox="1"/>
                <p:nvPr/>
              </p:nvSpPr>
              <p:spPr>
                <a:xfrm>
                  <a:off x="9272127" y="4977687"/>
                  <a:ext cx="1650912" cy="41549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Global aggregation as (11), (12), </a:t>
                  </a:r>
                  <a:r>
                    <a:rPr lang="en-US" altLang="zh-CN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and</a:t>
                  </a:r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get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zh-CN" altLang="zh-CN" sz="105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1050" b="1" i="1" smtClean="0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p>
                          <m:r>
                            <a:rPr lang="en-US" altLang="zh-CN" sz="10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0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+1</m:t>
                          </m:r>
                        </m:sup>
                      </m:sSup>
                    </m:oMath>
                  </a14:m>
                  <a:endParaRPr lang="en-US" sz="105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19" name="文本框 18">
                  <a:extLst>
                    <a:ext uri="{FF2B5EF4-FFF2-40B4-BE49-F238E27FC236}">
                      <a16:creationId xmlns:a16="http://schemas.microsoft.com/office/drawing/2014/main" id="{840A35F7-1FC7-F3D8-7DD8-13CFC0C8265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72127" y="4977687"/>
                  <a:ext cx="1650912" cy="415498"/>
                </a:xfrm>
                <a:prstGeom prst="rect">
                  <a:avLst/>
                </a:prstGeom>
                <a:blipFill>
                  <a:blip r:embed="rId10"/>
                  <a:stretch>
                    <a:fillRect r="-733" b="-5714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59470F5D-6D1E-EC22-AA7D-7777BD464399}"/>
                </a:ext>
              </a:extLst>
            </p:cNvPr>
            <p:cNvSpPr/>
            <p:nvPr/>
          </p:nvSpPr>
          <p:spPr>
            <a:xfrm>
              <a:off x="3129329" y="2912095"/>
              <a:ext cx="7926338" cy="2807153"/>
            </a:xfrm>
            <a:prstGeom prst="rect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6" name="文本框 25">
                  <a:extLst>
                    <a:ext uri="{FF2B5EF4-FFF2-40B4-BE49-F238E27FC236}">
                      <a16:creationId xmlns:a16="http://schemas.microsoft.com/office/drawing/2014/main" id="{D0D766CF-6518-421B-90EC-86A5C5510822}"/>
                    </a:ext>
                  </a:extLst>
                </p:cNvPr>
                <p:cNvSpPr txBox="1"/>
                <p:nvPr/>
              </p:nvSpPr>
              <p:spPr>
                <a:xfrm>
                  <a:off x="6224923" y="4139422"/>
                  <a:ext cx="1400247" cy="29187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CN" sz="105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050" i="1">
                              <a:latin typeface="Cambria Math" panose="02040503050406030204" pitchFamily="18" charset="0"/>
                            </a:rPr>
                            <m:t>+1/2</m:t>
                          </m:r>
                        </m:sup>
                      </m:sSubSup>
                    </m:oMath>
                  </a14:m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altLang="zh-CN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with {1,2}</a:t>
                  </a:r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26" name="文本框 25">
                  <a:extLst>
                    <a:ext uri="{FF2B5EF4-FFF2-40B4-BE49-F238E27FC236}">
                      <a16:creationId xmlns:a16="http://schemas.microsoft.com/office/drawing/2014/main" id="{D0D766CF-6518-421B-90EC-86A5C551082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24923" y="4139422"/>
                  <a:ext cx="1400247" cy="291875"/>
                </a:xfrm>
                <a:prstGeom prst="rect">
                  <a:avLst/>
                </a:prstGeom>
                <a:blipFill>
                  <a:blip r:embed="rId11"/>
                  <a:stretch>
                    <a:fillRect b="-8333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2" name="直接箭头连接符 21">
              <a:extLst>
                <a:ext uri="{FF2B5EF4-FFF2-40B4-BE49-F238E27FC236}">
                  <a16:creationId xmlns:a16="http://schemas.microsoft.com/office/drawing/2014/main" id="{81D57897-448C-4308-886F-97778B926B8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98523" y="873301"/>
              <a:ext cx="6099829" cy="1042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箭头连接符 32">
              <a:extLst>
                <a:ext uri="{FF2B5EF4-FFF2-40B4-BE49-F238E27FC236}">
                  <a16:creationId xmlns:a16="http://schemas.microsoft.com/office/drawing/2014/main" id="{93A1B189-519A-4519-A3F1-11282F65DBE5}"/>
                </a:ext>
              </a:extLst>
            </p:cNvPr>
            <p:cNvCxnSpPr>
              <a:cxnSpLocks/>
            </p:cNvCxnSpPr>
            <p:nvPr/>
          </p:nvCxnSpPr>
          <p:spPr>
            <a:xfrm>
              <a:off x="3987755" y="1775650"/>
              <a:ext cx="6106129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箭头连接符 30">
              <a:extLst>
                <a:ext uri="{FF2B5EF4-FFF2-40B4-BE49-F238E27FC236}">
                  <a16:creationId xmlns:a16="http://schemas.microsoft.com/office/drawing/2014/main" id="{E29BF20D-5F13-4CBC-808A-B05BA91F8DED}"/>
                </a:ext>
              </a:extLst>
            </p:cNvPr>
            <p:cNvCxnSpPr>
              <a:cxnSpLocks/>
            </p:cNvCxnSpPr>
            <p:nvPr/>
          </p:nvCxnSpPr>
          <p:spPr>
            <a:xfrm>
              <a:off x="3983288" y="3173684"/>
              <a:ext cx="2142087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箭头连接符 26">
              <a:extLst>
                <a:ext uri="{FF2B5EF4-FFF2-40B4-BE49-F238E27FC236}">
                  <a16:creationId xmlns:a16="http://schemas.microsoft.com/office/drawing/2014/main" id="{76E9616F-C4DC-19B3-AEF0-406ACE24FC8C}"/>
                </a:ext>
              </a:extLst>
            </p:cNvPr>
            <p:cNvCxnSpPr>
              <a:cxnSpLocks/>
            </p:cNvCxnSpPr>
            <p:nvPr/>
          </p:nvCxnSpPr>
          <p:spPr>
            <a:xfrm>
              <a:off x="3984041" y="4432253"/>
              <a:ext cx="6110596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7" name="文本框 36">
                  <a:extLst>
                    <a:ext uri="{FF2B5EF4-FFF2-40B4-BE49-F238E27FC236}">
                      <a16:creationId xmlns:a16="http://schemas.microsoft.com/office/drawing/2014/main" id="{281729D6-9380-78B7-603E-C5A345EB5402}"/>
                    </a:ext>
                  </a:extLst>
                </p:cNvPr>
                <p:cNvSpPr txBox="1"/>
                <p:nvPr/>
              </p:nvSpPr>
              <p:spPr>
                <a:xfrm>
                  <a:off x="3242758" y="3564658"/>
                  <a:ext cx="1487818" cy="469039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aggregation as (9), and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CN" sz="105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050" i="1">
                              <a:latin typeface="Cambria Math" panose="02040503050406030204" pitchFamily="18" charset="0"/>
                            </a:rPr>
                            <m:t>+1/2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37" name="文本框 36">
                  <a:extLst>
                    <a:ext uri="{FF2B5EF4-FFF2-40B4-BE49-F238E27FC236}">
                      <a16:creationId xmlns:a16="http://schemas.microsoft.com/office/drawing/2014/main" id="{281729D6-9380-78B7-603E-C5A345EB540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42758" y="3564658"/>
                  <a:ext cx="1487818" cy="469039"/>
                </a:xfrm>
                <a:prstGeom prst="rect">
                  <a:avLst/>
                </a:prstGeom>
                <a:blipFill>
                  <a:blip r:embed="rId12"/>
                  <a:stretch>
                    <a:fillRect r="-1626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8" name="直接箭头连接符 47">
              <a:extLst>
                <a:ext uri="{FF2B5EF4-FFF2-40B4-BE49-F238E27FC236}">
                  <a16:creationId xmlns:a16="http://schemas.microsoft.com/office/drawing/2014/main" id="{8951994D-F8EB-AFF0-BD8E-70C03D7C742D}"/>
                </a:ext>
              </a:extLst>
            </p:cNvPr>
            <p:cNvCxnSpPr>
              <a:cxnSpLocks/>
            </p:cNvCxnSpPr>
            <p:nvPr/>
          </p:nvCxnSpPr>
          <p:spPr>
            <a:xfrm>
              <a:off x="3979591" y="3414511"/>
              <a:ext cx="2142087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id="{A07EAB8C-856B-929C-5B6C-B8661F85E774}"/>
                </a:ext>
              </a:extLst>
            </p:cNvPr>
            <p:cNvSpPr txBox="1"/>
            <p:nvPr/>
          </p:nvSpPr>
          <p:spPr>
            <a:xfrm>
              <a:off x="6255618" y="1785192"/>
              <a:ext cx="2688899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UE#2 with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 FL Server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2" name="直接箭头连接符 51">
              <a:extLst>
                <a:ext uri="{FF2B5EF4-FFF2-40B4-BE49-F238E27FC236}">
                  <a16:creationId xmlns:a16="http://schemas.microsoft.com/office/drawing/2014/main" id="{717DB01C-AF32-5A18-965E-52300A3241B9}"/>
                </a:ext>
              </a:extLst>
            </p:cNvPr>
            <p:cNvCxnSpPr>
              <a:cxnSpLocks/>
            </p:cNvCxnSpPr>
            <p:nvPr/>
          </p:nvCxnSpPr>
          <p:spPr>
            <a:xfrm>
              <a:off x="6125375" y="2020416"/>
              <a:ext cx="3968873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文本框 52">
            <a:extLst>
              <a:ext uri="{FF2B5EF4-FFF2-40B4-BE49-F238E27FC236}">
                <a16:creationId xmlns:a16="http://schemas.microsoft.com/office/drawing/2014/main" id="{2F80F8F0-6FCC-DA58-F064-B0A3E0D9F17F}"/>
              </a:ext>
            </a:extLst>
          </p:cNvPr>
          <p:cNvSpPr txBox="1"/>
          <p:nvPr/>
        </p:nvSpPr>
        <p:spPr>
          <a:xfrm>
            <a:off x="211303" y="3491472"/>
            <a:ext cx="22764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transmission:</a:t>
            </a:r>
          </a:p>
          <a:p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UE#1 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UE#2 (successful)</a:t>
            </a:r>
          </a:p>
          <a:p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UE#2 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UE#1 (successful)</a:t>
            </a:r>
          </a:p>
        </p:txBody>
      </p:sp>
      <p:cxnSp>
        <p:nvCxnSpPr>
          <p:cNvPr id="54" name="直接箭头连接符 53">
            <a:extLst>
              <a:ext uri="{FF2B5EF4-FFF2-40B4-BE49-F238E27FC236}">
                <a16:creationId xmlns:a16="http://schemas.microsoft.com/office/drawing/2014/main" id="{0B3CE421-B1F2-4124-8417-0388A67A0FA7}"/>
              </a:ext>
            </a:extLst>
          </p:cNvPr>
          <p:cNvCxnSpPr>
            <a:cxnSpLocks/>
          </p:cNvCxnSpPr>
          <p:nvPr/>
        </p:nvCxnSpPr>
        <p:spPr>
          <a:xfrm flipV="1">
            <a:off x="2381250" y="3753082"/>
            <a:ext cx="576352" cy="17121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46933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4D08A2A9-6A4D-4339-BA6E-BDB529F0C3E4}"/>
              </a:ext>
            </a:extLst>
          </p:cNvPr>
          <p:cNvSpPr txBox="1"/>
          <p:nvPr/>
        </p:nvSpPr>
        <p:spPr>
          <a:xfrm>
            <a:off x="271853" y="1369730"/>
            <a:ext cx="28820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sz="14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UE#1</a:t>
            </a:r>
            <a:r>
              <a:rPr 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UE#2 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传输成功， 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UE#2 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UE#1 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传输失败，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但</a:t>
            </a:r>
            <a:r>
              <a:rPr lang="en-US" altLang="zh-CN" sz="1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UEs</a:t>
            </a:r>
            <a:r>
              <a:rPr lang="zh-CN" altLang="en-US" sz="1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不上报</a:t>
            </a:r>
            <a:endParaRPr lang="en-US" altLang="zh-CN" sz="14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UE#1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上传本地模型及上报对应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UE#2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完成聚合后上传本地聚合模型及上报对应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</a:t>
            </a:r>
            <a:endParaRPr lang="en-US" sz="1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25BD69B-A6CE-4C4A-9999-3D1266568B46}"/>
              </a:ext>
            </a:extLst>
          </p:cNvPr>
          <p:cNvSpPr txBox="1"/>
          <p:nvPr/>
        </p:nvSpPr>
        <p:spPr>
          <a:xfrm>
            <a:off x="75542" y="244271"/>
            <a:ext cx="28820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场景</a:t>
            </a: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sz="16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双用户场景（双向</a:t>
            </a: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 Pair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z="16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6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一侧传输失败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7FA2F2BB-F9D8-9746-66F6-1940A21655FE}"/>
              </a:ext>
            </a:extLst>
          </p:cNvPr>
          <p:cNvGrpSpPr/>
          <p:nvPr/>
        </p:nvGrpSpPr>
        <p:grpSpPr>
          <a:xfrm>
            <a:off x="3421487" y="315826"/>
            <a:ext cx="7795400" cy="5455158"/>
            <a:chOff x="3421487" y="315826"/>
            <a:chExt cx="7795400" cy="5455158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7" name="文本框 46">
                  <a:extLst>
                    <a:ext uri="{FF2B5EF4-FFF2-40B4-BE49-F238E27FC236}">
                      <a16:creationId xmlns:a16="http://schemas.microsoft.com/office/drawing/2014/main" id="{1F1F8C4A-10E4-FA43-A3C0-DAC8C344EF18}"/>
                    </a:ext>
                  </a:extLst>
                </p:cNvPr>
                <p:cNvSpPr txBox="1"/>
                <p:nvPr/>
              </p:nvSpPr>
              <p:spPr>
                <a:xfrm>
                  <a:off x="4841346" y="3176557"/>
                  <a:ext cx="384717" cy="25500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05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1" i="1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47" name="文本框 46">
                  <a:extLst>
                    <a:ext uri="{FF2B5EF4-FFF2-40B4-BE49-F238E27FC236}">
                      <a16:creationId xmlns:a16="http://schemas.microsoft.com/office/drawing/2014/main" id="{1F1F8C4A-10E4-FA43-A3C0-DAC8C344EF1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41346" y="3176557"/>
                  <a:ext cx="384717" cy="255006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4" name="文本框 13">
                  <a:extLst>
                    <a:ext uri="{FF2B5EF4-FFF2-40B4-BE49-F238E27FC236}">
                      <a16:creationId xmlns:a16="http://schemas.microsoft.com/office/drawing/2014/main" id="{C78086FD-2668-3715-9703-8FE9723FE5B1}"/>
                    </a:ext>
                  </a:extLst>
                </p:cNvPr>
                <p:cNvSpPr txBox="1"/>
                <p:nvPr/>
              </p:nvSpPr>
              <p:spPr>
                <a:xfrm>
                  <a:off x="7247316" y="4327815"/>
                  <a:ext cx="2419493" cy="29206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050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+1/2</m:t>
                          </m:r>
                        </m:sup>
                      </m:sSubSup>
                    </m:oMath>
                  </a14:m>
                  <a:r>
                    <a:rPr lang="en-US" altLang="zh-CN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with {1,2}</a:t>
                  </a:r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14" name="文本框 13">
                  <a:extLst>
                    <a:ext uri="{FF2B5EF4-FFF2-40B4-BE49-F238E27FC236}">
                      <a16:creationId xmlns:a16="http://schemas.microsoft.com/office/drawing/2014/main" id="{C78086FD-2668-3715-9703-8FE9723FE5B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47316" y="4327815"/>
                  <a:ext cx="2419493" cy="292068"/>
                </a:xfrm>
                <a:prstGeom prst="rect">
                  <a:avLst/>
                </a:prstGeom>
                <a:blipFill>
                  <a:blip r:embed="rId3"/>
                  <a:stretch>
                    <a:fillRect b="-8333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5" name="文本框 34">
                  <a:extLst>
                    <a:ext uri="{FF2B5EF4-FFF2-40B4-BE49-F238E27FC236}">
                      <a16:creationId xmlns:a16="http://schemas.microsoft.com/office/drawing/2014/main" id="{C16127FC-73B8-47E6-9CA0-72D7398DFB78}"/>
                    </a:ext>
                  </a:extLst>
                </p:cNvPr>
                <p:cNvSpPr txBox="1"/>
                <p:nvPr/>
              </p:nvSpPr>
              <p:spPr>
                <a:xfrm>
                  <a:off x="4830795" y="2940395"/>
                  <a:ext cx="384717" cy="25391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05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1" i="1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35" name="文本框 34">
                  <a:extLst>
                    <a:ext uri="{FF2B5EF4-FFF2-40B4-BE49-F238E27FC236}">
                      <a16:creationId xmlns:a16="http://schemas.microsoft.com/office/drawing/2014/main" id="{C16127FC-73B8-47E6-9CA0-72D7398DFB7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30795" y="2940395"/>
                  <a:ext cx="384717" cy="253916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3" name="文本框 22">
                  <a:extLst>
                    <a:ext uri="{FF2B5EF4-FFF2-40B4-BE49-F238E27FC236}">
                      <a16:creationId xmlns:a16="http://schemas.microsoft.com/office/drawing/2014/main" id="{A2441608-EA88-4CB3-93DE-9C63710813B4}"/>
                    </a:ext>
                  </a:extLst>
                </p:cNvPr>
                <p:cNvSpPr txBox="1"/>
                <p:nvPr/>
              </p:nvSpPr>
              <p:spPr>
                <a:xfrm>
                  <a:off x="5050635" y="624901"/>
                  <a:ext cx="643055" cy="26840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zh-CN" altLang="zh-CN" sz="1050" b="1" i="1" smtClean="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050" b="1" i="1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  <a:cs typeface="Times New Roman" panose="02020603050405020304" pitchFamily="18" charset="0"/>
                              </a:rPr>
                              <m:t>𝐈𝐧𝐟𝐨</m:t>
                            </m:r>
                          </m:e>
                          <m:sub>
                            <m:sSub>
                              <m:sSubPr>
                                <m:ctrlPr>
                                  <a:rPr lang="zh-CN" altLang="zh-CN" sz="1050" b="1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050" b="1" i="1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𝐔</m:t>
                                </m:r>
                              </m:e>
                              <m:sub>
                                <m:r>
                                  <a:rPr lang="en-US" altLang="zh-CN" sz="1050" b="1" i="1" smtClean="0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23" name="文本框 22">
                  <a:extLst>
                    <a:ext uri="{FF2B5EF4-FFF2-40B4-BE49-F238E27FC236}">
                      <a16:creationId xmlns:a16="http://schemas.microsoft.com/office/drawing/2014/main" id="{A2441608-EA88-4CB3-93DE-9C63710813B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50635" y="624901"/>
                  <a:ext cx="643055" cy="268407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5" name="文本框 14">
                  <a:extLst>
                    <a:ext uri="{FF2B5EF4-FFF2-40B4-BE49-F238E27FC236}">
                      <a16:creationId xmlns:a16="http://schemas.microsoft.com/office/drawing/2014/main" id="{CE53D7AA-2FAF-D72B-E325-E013B37331BA}"/>
                    </a:ext>
                  </a:extLst>
                </p:cNvPr>
                <p:cNvSpPr txBox="1"/>
                <p:nvPr/>
              </p:nvSpPr>
              <p:spPr>
                <a:xfrm>
                  <a:off x="6554225" y="883727"/>
                  <a:ext cx="643055" cy="26840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zh-CN" altLang="zh-CN" sz="1050" b="1" i="1" smtClean="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050" b="1" i="1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  <a:cs typeface="Times New Roman" panose="02020603050405020304" pitchFamily="18" charset="0"/>
                              </a:rPr>
                              <m:t>𝐈𝐧𝐟𝐨</m:t>
                            </m:r>
                          </m:e>
                          <m:sub>
                            <m:sSub>
                              <m:sSubPr>
                                <m:ctrlPr>
                                  <a:rPr lang="zh-CN" altLang="zh-CN" sz="1050" b="1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050" b="1" i="1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𝐔</m:t>
                                </m:r>
                              </m:e>
                              <m:sub>
                                <m:r>
                                  <a:rPr lang="en-US" altLang="zh-CN" sz="1050" b="1" i="1" smtClean="0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15" name="文本框 14">
                  <a:extLst>
                    <a:ext uri="{FF2B5EF4-FFF2-40B4-BE49-F238E27FC236}">
                      <a16:creationId xmlns:a16="http://schemas.microsoft.com/office/drawing/2014/main" id="{CE53D7AA-2FAF-D72B-E325-E013B37331B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54225" y="883727"/>
                  <a:ext cx="643055" cy="268407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id="{894A3633-ACF8-496B-840D-6C3BB6FBCA79}"/>
                </a:ext>
              </a:extLst>
            </p:cNvPr>
            <p:cNvSpPr txBox="1"/>
            <p:nvPr/>
          </p:nvSpPr>
          <p:spPr>
            <a:xfrm>
              <a:off x="6261422" y="1541971"/>
              <a:ext cx="286647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UE#1 with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 FL Server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87A8C647-7A9F-494A-97C0-F71E9CBFA54C}"/>
                </a:ext>
              </a:extLst>
            </p:cNvPr>
            <p:cNvSpPr txBox="1"/>
            <p:nvPr/>
          </p:nvSpPr>
          <p:spPr>
            <a:xfrm>
              <a:off x="3517510" y="320975"/>
              <a:ext cx="962025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UE#1</a:t>
              </a: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49F152C6-D060-4A60-8026-826AB57FCF90}"/>
                </a:ext>
              </a:extLst>
            </p:cNvPr>
            <p:cNvSpPr txBox="1"/>
            <p:nvPr/>
          </p:nvSpPr>
          <p:spPr>
            <a:xfrm>
              <a:off x="9353407" y="315826"/>
              <a:ext cx="1506537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</a:t>
              </a:r>
              <a:r>
                <a:rPr lang="zh-CN" alt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FL</a:t>
              </a:r>
              <a:r>
                <a:rPr lang="zh-CN" alt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Server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D5B7BCF2-B5D3-4DAB-8197-E5829A4E15C8}"/>
                </a:ext>
              </a:extLst>
            </p:cNvPr>
            <p:cNvSpPr txBox="1"/>
            <p:nvPr/>
          </p:nvSpPr>
          <p:spPr>
            <a:xfrm>
              <a:off x="5644362" y="315826"/>
              <a:ext cx="962025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UE#2</a:t>
              </a:r>
            </a:p>
          </p:txBody>
        </p:sp>
        <p:grpSp>
          <p:nvGrpSpPr>
            <p:cNvPr id="46" name="组合 45">
              <a:extLst>
                <a:ext uri="{FF2B5EF4-FFF2-40B4-BE49-F238E27FC236}">
                  <a16:creationId xmlns:a16="http://schemas.microsoft.com/office/drawing/2014/main" id="{6E81E4C6-1875-3048-27B5-80401A61D4B7}"/>
                </a:ext>
              </a:extLst>
            </p:cNvPr>
            <p:cNvGrpSpPr/>
            <p:nvPr/>
          </p:nvGrpSpPr>
          <p:grpSpPr>
            <a:xfrm>
              <a:off x="3974710" y="623603"/>
              <a:ext cx="6131966" cy="5147381"/>
              <a:chOff x="3974710" y="623604"/>
              <a:chExt cx="6131966" cy="4957516"/>
            </a:xfrm>
          </p:grpSpPr>
          <p:cxnSp>
            <p:nvCxnSpPr>
              <p:cNvPr id="8" name="直接连接符 7">
                <a:extLst>
                  <a:ext uri="{FF2B5EF4-FFF2-40B4-BE49-F238E27FC236}">
                    <a16:creationId xmlns:a16="http://schemas.microsoft.com/office/drawing/2014/main" id="{B573CEDB-29E0-4F33-8559-C221ECDA9445}"/>
                  </a:ext>
                </a:extLst>
              </p:cNvPr>
              <p:cNvCxnSpPr>
                <a:cxnSpLocks/>
                <a:stCxn id="2" idx="2"/>
              </p:cNvCxnSpPr>
              <p:nvPr/>
            </p:nvCxnSpPr>
            <p:spPr>
              <a:xfrm flipH="1">
                <a:off x="3974710" y="628400"/>
                <a:ext cx="23813" cy="495272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>
                <a:extLst>
                  <a:ext uri="{FF2B5EF4-FFF2-40B4-BE49-F238E27FC236}">
                    <a16:creationId xmlns:a16="http://schemas.microsoft.com/office/drawing/2014/main" id="{57970167-6FCF-4A4B-A444-A4CEEBEF4FB3}"/>
                  </a:ext>
                </a:extLst>
              </p:cNvPr>
              <p:cNvCxnSpPr>
                <a:cxnSpLocks/>
                <a:stCxn id="5" idx="2"/>
              </p:cNvCxnSpPr>
              <p:nvPr/>
            </p:nvCxnSpPr>
            <p:spPr>
              <a:xfrm flipH="1">
                <a:off x="10086348" y="623604"/>
                <a:ext cx="20328" cy="495271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>
                <a:extLst>
                  <a:ext uri="{FF2B5EF4-FFF2-40B4-BE49-F238E27FC236}">
                    <a16:creationId xmlns:a16="http://schemas.microsoft.com/office/drawing/2014/main" id="{D39D549C-9AA7-4CF4-B811-889C0CA78DDD}"/>
                  </a:ext>
                </a:extLst>
              </p:cNvPr>
              <p:cNvCxnSpPr>
                <a:cxnSpLocks/>
                <a:stCxn id="6" idx="2"/>
              </p:cNvCxnSpPr>
              <p:nvPr/>
            </p:nvCxnSpPr>
            <p:spPr>
              <a:xfrm flipH="1">
                <a:off x="6101562" y="623608"/>
                <a:ext cx="23813" cy="495271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45D34CB9-0C9D-4A79-880E-87A2F975CD86}"/>
                </a:ext>
              </a:extLst>
            </p:cNvPr>
            <p:cNvSpPr txBox="1"/>
            <p:nvPr/>
          </p:nvSpPr>
          <p:spPr>
            <a:xfrm>
              <a:off x="7724719" y="373000"/>
              <a:ext cx="49438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/>
                <a:t>…</a:t>
              </a:r>
            </a:p>
          </p:txBody>
        </p:sp>
        <p:cxnSp>
          <p:nvCxnSpPr>
            <p:cNvPr id="24" name="直接箭头连接符 23">
              <a:extLst>
                <a:ext uri="{FF2B5EF4-FFF2-40B4-BE49-F238E27FC236}">
                  <a16:creationId xmlns:a16="http://schemas.microsoft.com/office/drawing/2014/main" id="{C7012D43-BFD8-4BF2-865C-D1506D71771E}"/>
                </a:ext>
              </a:extLst>
            </p:cNvPr>
            <p:cNvCxnSpPr>
              <a:cxnSpLocks/>
            </p:cNvCxnSpPr>
            <p:nvPr/>
          </p:nvCxnSpPr>
          <p:spPr>
            <a:xfrm>
              <a:off x="6125375" y="1138751"/>
              <a:ext cx="398078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C1F37356-7927-41C4-90E4-ECD0AC1BE832}"/>
                </a:ext>
              </a:extLst>
            </p:cNvPr>
            <p:cNvSpPr txBox="1"/>
            <p:nvPr/>
          </p:nvSpPr>
          <p:spPr>
            <a:xfrm>
              <a:off x="8996853" y="1237237"/>
              <a:ext cx="2220034" cy="4154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r>
                <a:rPr 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ecision that UE#1 and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UE#2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forms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two-way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 pair 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8" name="文本框 27">
                  <a:extLst>
                    <a:ext uri="{FF2B5EF4-FFF2-40B4-BE49-F238E27FC236}">
                      <a16:creationId xmlns:a16="http://schemas.microsoft.com/office/drawing/2014/main" id="{145E9300-4831-4ABB-8182-36BC82536398}"/>
                    </a:ext>
                  </a:extLst>
                </p:cNvPr>
                <p:cNvSpPr txBox="1"/>
                <p:nvPr/>
              </p:nvSpPr>
              <p:spPr>
                <a:xfrm>
                  <a:off x="3421487" y="2134058"/>
                  <a:ext cx="1129960" cy="41549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training,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28" name="文本框 27">
                  <a:extLst>
                    <a:ext uri="{FF2B5EF4-FFF2-40B4-BE49-F238E27FC236}">
                      <a16:creationId xmlns:a16="http://schemas.microsoft.com/office/drawing/2014/main" id="{145E9300-4831-4ABB-8182-36BC8253639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21487" y="2134058"/>
                  <a:ext cx="1129960" cy="415498"/>
                </a:xfrm>
                <a:prstGeom prst="rect">
                  <a:avLst/>
                </a:prstGeom>
                <a:blipFill>
                  <a:blip r:embed="rId7"/>
                  <a:stretch>
                    <a:fillRect b="-7143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6" name="直接箭头连接符 35">
              <a:extLst>
                <a:ext uri="{FF2B5EF4-FFF2-40B4-BE49-F238E27FC236}">
                  <a16:creationId xmlns:a16="http://schemas.microsoft.com/office/drawing/2014/main" id="{93A60773-2676-487A-BC89-EDB2150C18C8}"/>
                </a:ext>
              </a:extLst>
            </p:cNvPr>
            <p:cNvCxnSpPr>
              <a:cxnSpLocks/>
            </p:cNvCxnSpPr>
            <p:nvPr/>
          </p:nvCxnSpPr>
          <p:spPr>
            <a:xfrm>
              <a:off x="6104299" y="4632700"/>
              <a:ext cx="3982049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3" name="文本框 42">
                  <a:extLst>
                    <a:ext uri="{FF2B5EF4-FFF2-40B4-BE49-F238E27FC236}">
                      <a16:creationId xmlns:a16="http://schemas.microsoft.com/office/drawing/2014/main" id="{C9835C09-46B8-C6A4-BD0A-15BD627D406E}"/>
                    </a:ext>
                  </a:extLst>
                </p:cNvPr>
                <p:cNvSpPr txBox="1"/>
                <p:nvPr/>
              </p:nvSpPr>
              <p:spPr>
                <a:xfrm>
                  <a:off x="5550447" y="2134058"/>
                  <a:ext cx="1129960" cy="430887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training,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43" name="文本框 42">
                  <a:extLst>
                    <a:ext uri="{FF2B5EF4-FFF2-40B4-BE49-F238E27FC236}">
                      <a16:creationId xmlns:a16="http://schemas.microsoft.com/office/drawing/2014/main" id="{C9835C09-46B8-C6A4-BD0A-15BD627D406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50447" y="2134058"/>
                  <a:ext cx="1129960" cy="430887"/>
                </a:xfrm>
                <a:prstGeom prst="rect">
                  <a:avLst/>
                </a:prstGeom>
                <a:blipFill>
                  <a:blip r:embed="rId8"/>
                  <a:stretch>
                    <a:fillRect b="-2740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" name="文本框 3">
                  <a:extLst>
                    <a:ext uri="{FF2B5EF4-FFF2-40B4-BE49-F238E27FC236}">
                      <a16:creationId xmlns:a16="http://schemas.microsoft.com/office/drawing/2014/main" id="{BF6BC647-6C52-9CE3-E9D5-332EBA77F15D}"/>
                    </a:ext>
                  </a:extLst>
                </p:cNvPr>
                <p:cNvSpPr txBox="1"/>
                <p:nvPr/>
              </p:nvSpPr>
              <p:spPr>
                <a:xfrm>
                  <a:off x="5164294" y="3556879"/>
                  <a:ext cx="1903912" cy="45365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aggregation as (5), and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CN" sz="105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050" i="1">
                              <a:latin typeface="Cambria Math" panose="02040503050406030204" pitchFamily="18" charset="0"/>
                            </a:rPr>
                            <m:t>+1/2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4" name="文本框 3">
                  <a:extLst>
                    <a:ext uri="{FF2B5EF4-FFF2-40B4-BE49-F238E27FC236}">
                      <a16:creationId xmlns:a16="http://schemas.microsoft.com/office/drawing/2014/main" id="{BF6BC647-6C52-9CE3-E9D5-332EBA77F15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64294" y="3556879"/>
                  <a:ext cx="1903912" cy="453650"/>
                </a:xfrm>
                <a:prstGeom prst="rect">
                  <a:avLst/>
                </a:prstGeom>
                <a:blipFill>
                  <a:blip r:embed="rId9"/>
                  <a:stretch>
                    <a:fillRect b="-2597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9" name="文本框 18">
                  <a:extLst>
                    <a:ext uri="{FF2B5EF4-FFF2-40B4-BE49-F238E27FC236}">
                      <a16:creationId xmlns:a16="http://schemas.microsoft.com/office/drawing/2014/main" id="{840A35F7-1FC7-F3D8-7DD8-13CFC0C8265F}"/>
                    </a:ext>
                  </a:extLst>
                </p:cNvPr>
                <p:cNvSpPr txBox="1"/>
                <p:nvPr/>
              </p:nvSpPr>
              <p:spPr>
                <a:xfrm>
                  <a:off x="9300531" y="4791074"/>
                  <a:ext cx="1596069" cy="41549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Global aggregation as (6), (7),  get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zh-CN" altLang="zh-CN" sz="105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1050" b="1" i="1" smtClean="0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p>
                          <m:r>
                            <a:rPr lang="en-US" altLang="zh-CN" sz="10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0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+1</m:t>
                          </m:r>
                        </m:sup>
                      </m:sSup>
                    </m:oMath>
                  </a14:m>
                  <a:endParaRPr lang="en-US" sz="105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19" name="文本框 18">
                  <a:extLst>
                    <a:ext uri="{FF2B5EF4-FFF2-40B4-BE49-F238E27FC236}">
                      <a16:creationId xmlns:a16="http://schemas.microsoft.com/office/drawing/2014/main" id="{840A35F7-1FC7-F3D8-7DD8-13CFC0C8265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00531" y="4791074"/>
                  <a:ext cx="1596069" cy="415498"/>
                </a:xfrm>
                <a:prstGeom prst="rect">
                  <a:avLst/>
                </a:prstGeom>
                <a:blipFill>
                  <a:blip r:embed="rId10"/>
                  <a:stretch>
                    <a:fillRect b="-5714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59470F5D-6D1E-EC22-AA7D-7777BD464399}"/>
                </a:ext>
              </a:extLst>
            </p:cNvPr>
            <p:cNvSpPr/>
            <p:nvPr/>
          </p:nvSpPr>
          <p:spPr>
            <a:xfrm>
              <a:off x="3662680" y="2912095"/>
              <a:ext cx="7411297" cy="2453007"/>
            </a:xfrm>
            <a:prstGeom prst="rect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6" name="文本框 25">
                  <a:extLst>
                    <a:ext uri="{FF2B5EF4-FFF2-40B4-BE49-F238E27FC236}">
                      <a16:creationId xmlns:a16="http://schemas.microsoft.com/office/drawing/2014/main" id="{D0D766CF-6518-421B-90EC-86A5C5510822}"/>
                    </a:ext>
                  </a:extLst>
                </p:cNvPr>
                <p:cNvSpPr txBox="1"/>
                <p:nvPr/>
              </p:nvSpPr>
              <p:spPr>
                <a:xfrm>
                  <a:off x="6224923" y="4032120"/>
                  <a:ext cx="1400247" cy="25628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CN" sz="1050" i="1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altLang="zh-CN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with {1}</a:t>
                  </a:r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26" name="文本框 25">
                  <a:extLst>
                    <a:ext uri="{FF2B5EF4-FFF2-40B4-BE49-F238E27FC236}">
                      <a16:creationId xmlns:a16="http://schemas.microsoft.com/office/drawing/2014/main" id="{D0D766CF-6518-421B-90EC-86A5C551082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24923" y="4032120"/>
                  <a:ext cx="1400247" cy="256289"/>
                </a:xfrm>
                <a:prstGeom prst="rect">
                  <a:avLst/>
                </a:prstGeom>
                <a:blipFill>
                  <a:blip r:embed="rId11"/>
                  <a:stretch>
                    <a:fillRect b="-11905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2" name="直接箭头连接符 21">
              <a:extLst>
                <a:ext uri="{FF2B5EF4-FFF2-40B4-BE49-F238E27FC236}">
                  <a16:creationId xmlns:a16="http://schemas.microsoft.com/office/drawing/2014/main" id="{81D57897-448C-4308-886F-97778B926B8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98523" y="873301"/>
              <a:ext cx="6099829" cy="1042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箭头连接符 32">
              <a:extLst>
                <a:ext uri="{FF2B5EF4-FFF2-40B4-BE49-F238E27FC236}">
                  <a16:creationId xmlns:a16="http://schemas.microsoft.com/office/drawing/2014/main" id="{93A1B189-519A-4519-A3F1-11282F65DBE5}"/>
                </a:ext>
              </a:extLst>
            </p:cNvPr>
            <p:cNvCxnSpPr>
              <a:cxnSpLocks/>
            </p:cNvCxnSpPr>
            <p:nvPr/>
          </p:nvCxnSpPr>
          <p:spPr>
            <a:xfrm>
              <a:off x="3987755" y="1775650"/>
              <a:ext cx="6106129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箭头连接符 30">
              <a:extLst>
                <a:ext uri="{FF2B5EF4-FFF2-40B4-BE49-F238E27FC236}">
                  <a16:creationId xmlns:a16="http://schemas.microsoft.com/office/drawing/2014/main" id="{E29BF20D-5F13-4CBC-808A-B05BA91F8DED}"/>
                </a:ext>
              </a:extLst>
            </p:cNvPr>
            <p:cNvCxnSpPr>
              <a:cxnSpLocks/>
            </p:cNvCxnSpPr>
            <p:nvPr/>
          </p:nvCxnSpPr>
          <p:spPr>
            <a:xfrm>
              <a:off x="3983288" y="3173684"/>
              <a:ext cx="2142087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箭头连接符 26">
              <a:extLst>
                <a:ext uri="{FF2B5EF4-FFF2-40B4-BE49-F238E27FC236}">
                  <a16:creationId xmlns:a16="http://schemas.microsoft.com/office/drawing/2014/main" id="{76E9616F-C4DC-19B3-AEF0-406ACE24FC8C}"/>
                </a:ext>
              </a:extLst>
            </p:cNvPr>
            <p:cNvCxnSpPr>
              <a:cxnSpLocks/>
            </p:cNvCxnSpPr>
            <p:nvPr/>
          </p:nvCxnSpPr>
          <p:spPr>
            <a:xfrm>
              <a:off x="3984041" y="4310956"/>
              <a:ext cx="6110596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箭头连接符 47">
              <a:extLst>
                <a:ext uri="{FF2B5EF4-FFF2-40B4-BE49-F238E27FC236}">
                  <a16:creationId xmlns:a16="http://schemas.microsoft.com/office/drawing/2014/main" id="{8951994D-F8EB-AFF0-BD8E-70C03D7C742D}"/>
                </a:ext>
              </a:extLst>
            </p:cNvPr>
            <p:cNvCxnSpPr>
              <a:cxnSpLocks/>
            </p:cNvCxnSpPr>
            <p:nvPr/>
          </p:nvCxnSpPr>
          <p:spPr>
            <a:xfrm>
              <a:off x="3979591" y="3414511"/>
              <a:ext cx="2142087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60B16AC6-4FAB-0EA2-7C44-4157C85AD2DC}"/>
                </a:ext>
              </a:extLst>
            </p:cNvPr>
            <p:cNvSpPr txBox="1"/>
            <p:nvPr/>
          </p:nvSpPr>
          <p:spPr>
            <a:xfrm>
              <a:off x="6255618" y="1790272"/>
              <a:ext cx="2688899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UE#2 with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 FL Server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8" name="直接箭头连接符 17">
              <a:extLst>
                <a:ext uri="{FF2B5EF4-FFF2-40B4-BE49-F238E27FC236}">
                  <a16:creationId xmlns:a16="http://schemas.microsoft.com/office/drawing/2014/main" id="{10030B03-C146-D753-23B2-94F59E7E6562}"/>
                </a:ext>
              </a:extLst>
            </p:cNvPr>
            <p:cNvCxnSpPr>
              <a:cxnSpLocks/>
            </p:cNvCxnSpPr>
            <p:nvPr/>
          </p:nvCxnSpPr>
          <p:spPr>
            <a:xfrm>
              <a:off x="6125375" y="2025496"/>
              <a:ext cx="3968873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文本框 20">
            <a:extLst>
              <a:ext uri="{FF2B5EF4-FFF2-40B4-BE49-F238E27FC236}">
                <a16:creationId xmlns:a16="http://schemas.microsoft.com/office/drawing/2014/main" id="{7ED65500-644C-A18C-89D6-C83D66FE5148}"/>
              </a:ext>
            </a:extLst>
          </p:cNvPr>
          <p:cNvSpPr txBox="1"/>
          <p:nvPr/>
        </p:nvSpPr>
        <p:spPr>
          <a:xfrm>
            <a:off x="211303" y="3491472"/>
            <a:ext cx="22764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transmission:</a:t>
            </a:r>
          </a:p>
          <a:p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UE#1 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UE#2 (successful)</a:t>
            </a:r>
          </a:p>
          <a:p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UE#2 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UE#1 (failed)</a:t>
            </a:r>
          </a:p>
        </p:txBody>
      </p:sp>
      <p:cxnSp>
        <p:nvCxnSpPr>
          <p:cNvPr id="38" name="直接箭头连接符 37">
            <a:extLst>
              <a:ext uri="{FF2B5EF4-FFF2-40B4-BE49-F238E27FC236}">
                <a16:creationId xmlns:a16="http://schemas.microsoft.com/office/drawing/2014/main" id="{87E18677-539D-3C9F-9A66-AFF1EAA75C98}"/>
              </a:ext>
            </a:extLst>
          </p:cNvPr>
          <p:cNvCxnSpPr>
            <a:cxnSpLocks/>
          </p:cNvCxnSpPr>
          <p:nvPr/>
        </p:nvCxnSpPr>
        <p:spPr>
          <a:xfrm flipV="1">
            <a:off x="2381250" y="3705225"/>
            <a:ext cx="962025" cy="21907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4814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4D08A2A9-6A4D-4339-BA6E-BDB529F0C3E4}"/>
              </a:ext>
            </a:extLst>
          </p:cNvPr>
          <p:cNvSpPr txBox="1"/>
          <p:nvPr/>
        </p:nvSpPr>
        <p:spPr>
          <a:xfrm>
            <a:off x="271853" y="1369730"/>
            <a:ext cx="288206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sz="14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UE#1</a:t>
            </a:r>
            <a:r>
              <a:rPr 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UE#2 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传输失败， 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UE#2 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UE#1 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传输失败，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但</a:t>
            </a:r>
            <a:r>
              <a:rPr lang="en-US" altLang="zh-CN" sz="1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UEs</a:t>
            </a:r>
            <a:r>
              <a:rPr lang="zh-CN" altLang="en-US" sz="1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不上报</a:t>
            </a:r>
            <a:endParaRPr lang="en-US" altLang="zh-CN" sz="14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UE#1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UE#2 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分别上传本地模型及上报对应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</a:t>
            </a:r>
            <a:endParaRPr lang="en-US" sz="1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25BD69B-A6CE-4C4A-9999-3D1266568B46}"/>
              </a:ext>
            </a:extLst>
          </p:cNvPr>
          <p:cNvSpPr txBox="1"/>
          <p:nvPr/>
        </p:nvSpPr>
        <p:spPr>
          <a:xfrm>
            <a:off x="75542" y="244271"/>
            <a:ext cx="28820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场景</a:t>
            </a: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sz="16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双用户场景（双向</a:t>
            </a: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 Pair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z="16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6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双侧传输失败</a:t>
            </a: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FCE2E254-905D-611C-49AB-F0A863CADDD1}"/>
              </a:ext>
            </a:extLst>
          </p:cNvPr>
          <p:cNvGrpSpPr/>
          <p:nvPr/>
        </p:nvGrpSpPr>
        <p:grpSpPr>
          <a:xfrm>
            <a:off x="3421487" y="315826"/>
            <a:ext cx="7795400" cy="4708294"/>
            <a:chOff x="3421487" y="315826"/>
            <a:chExt cx="7795400" cy="4708294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7" name="文本框 46">
                  <a:extLst>
                    <a:ext uri="{FF2B5EF4-FFF2-40B4-BE49-F238E27FC236}">
                      <a16:creationId xmlns:a16="http://schemas.microsoft.com/office/drawing/2014/main" id="{1F1F8C4A-10E4-FA43-A3C0-DAC8C344EF18}"/>
                    </a:ext>
                  </a:extLst>
                </p:cNvPr>
                <p:cNvSpPr txBox="1"/>
                <p:nvPr/>
              </p:nvSpPr>
              <p:spPr>
                <a:xfrm>
                  <a:off x="4841346" y="3176557"/>
                  <a:ext cx="384717" cy="25500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05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1" i="1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47" name="文本框 46">
                  <a:extLst>
                    <a:ext uri="{FF2B5EF4-FFF2-40B4-BE49-F238E27FC236}">
                      <a16:creationId xmlns:a16="http://schemas.microsoft.com/office/drawing/2014/main" id="{1F1F8C4A-10E4-FA43-A3C0-DAC8C344EF1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41346" y="3176557"/>
                  <a:ext cx="384717" cy="255006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4" name="文本框 13">
                  <a:extLst>
                    <a:ext uri="{FF2B5EF4-FFF2-40B4-BE49-F238E27FC236}">
                      <a16:creationId xmlns:a16="http://schemas.microsoft.com/office/drawing/2014/main" id="{C78086FD-2668-3715-9703-8FE9723FE5B1}"/>
                    </a:ext>
                  </a:extLst>
                </p:cNvPr>
                <p:cNvSpPr txBox="1"/>
                <p:nvPr/>
              </p:nvSpPr>
              <p:spPr>
                <a:xfrm>
                  <a:off x="7247316" y="3642015"/>
                  <a:ext cx="2419493" cy="29206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050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+1/2</m:t>
                          </m:r>
                        </m:sup>
                      </m:sSubSup>
                    </m:oMath>
                  </a14:m>
                  <a:r>
                    <a:rPr lang="en-US" altLang="zh-CN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with {2}</a:t>
                  </a:r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14" name="文本框 13">
                  <a:extLst>
                    <a:ext uri="{FF2B5EF4-FFF2-40B4-BE49-F238E27FC236}">
                      <a16:creationId xmlns:a16="http://schemas.microsoft.com/office/drawing/2014/main" id="{C78086FD-2668-3715-9703-8FE9723FE5B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47316" y="3642015"/>
                  <a:ext cx="2419493" cy="292068"/>
                </a:xfrm>
                <a:prstGeom prst="rect">
                  <a:avLst/>
                </a:prstGeom>
                <a:blipFill>
                  <a:blip r:embed="rId3"/>
                  <a:stretch>
                    <a:fillRect b="-8333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5" name="文本框 34">
                  <a:extLst>
                    <a:ext uri="{FF2B5EF4-FFF2-40B4-BE49-F238E27FC236}">
                      <a16:creationId xmlns:a16="http://schemas.microsoft.com/office/drawing/2014/main" id="{C16127FC-73B8-47E6-9CA0-72D7398DFB78}"/>
                    </a:ext>
                  </a:extLst>
                </p:cNvPr>
                <p:cNvSpPr txBox="1"/>
                <p:nvPr/>
              </p:nvSpPr>
              <p:spPr>
                <a:xfrm>
                  <a:off x="4830795" y="2940395"/>
                  <a:ext cx="384717" cy="25391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05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1" i="1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35" name="文本框 34">
                  <a:extLst>
                    <a:ext uri="{FF2B5EF4-FFF2-40B4-BE49-F238E27FC236}">
                      <a16:creationId xmlns:a16="http://schemas.microsoft.com/office/drawing/2014/main" id="{C16127FC-73B8-47E6-9CA0-72D7398DFB7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30795" y="2940395"/>
                  <a:ext cx="384717" cy="253916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3" name="文本框 22">
                  <a:extLst>
                    <a:ext uri="{FF2B5EF4-FFF2-40B4-BE49-F238E27FC236}">
                      <a16:creationId xmlns:a16="http://schemas.microsoft.com/office/drawing/2014/main" id="{A2441608-EA88-4CB3-93DE-9C63710813B4}"/>
                    </a:ext>
                  </a:extLst>
                </p:cNvPr>
                <p:cNvSpPr txBox="1"/>
                <p:nvPr/>
              </p:nvSpPr>
              <p:spPr>
                <a:xfrm>
                  <a:off x="5050635" y="624901"/>
                  <a:ext cx="643055" cy="26840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zh-CN" altLang="zh-CN" sz="1050" b="1" i="1" smtClean="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050" b="1" i="1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  <a:cs typeface="Times New Roman" panose="02020603050405020304" pitchFamily="18" charset="0"/>
                              </a:rPr>
                              <m:t>𝐈𝐧𝐟𝐨</m:t>
                            </m:r>
                          </m:e>
                          <m:sub>
                            <m:sSub>
                              <m:sSubPr>
                                <m:ctrlPr>
                                  <a:rPr lang="zh-CN" altLang="zh-CN" sz="1050" b="1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050" b="1" i="1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𝐔</m:t>
                                </m:r>
                              </m:e>
                              <m:sub>
                                <m:r>
                                  <a:rPr lang="en-US" altLang="zh-CN" sz="1050" b="1" i="1" smtClean="0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23" name="文本框 22">
                  <a:extLst>
                    <a:ext uri="{FF2B5EF4-FFF2-40B4-BE49-F238E27FC236}">
                      <a16:creationId xmlns:a16="http://schemas.microsoft.com/office/drawing/2014/main" id="{A2441608-EA88-4CB3-93DE-9C63710813B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50635" y="624901"/>
                  <a:ext cx="643055" cy="268407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5" name="文本框 14">
                  <a:extLst>
                    <a:ext uri="{FF2B5EF4-FFF2-40B4-BE49-F238E27FC236}">
                      <a16:creationId xmlns:a16="http://schemas.microsoft.com/office/drawing/2014/main" id="{CE53D7AA-2FAF-D72B-E325-E013B37331BA}"/>
                    </a:ext>
                  </a:extLst>
                </p:cNvPr>
                <p:cNvSpPr txBox="1"/>
                <p:nvPr/>
              </p:nvSpPr>
              <p:spPr>
                <a:xfrm>
                  <a:off x="6554225" y="883727"/>
                  <a:ext cx="643055" cy="26840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zh-CN" altLang="zh-CN" sz="1050" b="1" i="1" smtClean="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050" b="1" i="1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  <a:cs typeface="Times New Roman" panose="02020603050405020304" pitchFamily="18" charset="0"/>
                              </a:rPr>
                              <m:t>𝐈𝐧𝐟𝐨</m:t>
                            </m:r>
                          </m:e>
                          <m:sub>
                            <m:sSub>
                              <m:sSubPr>
                                <m:ctrlPr>
                                  <a:rPr lang="zh-CN" altLang="zh-CN" sz="1050" b="1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050" b="1" i="1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𝐔</m:t>
                                </m:r>
                              </m:e>
                              <m:sub>
                                <m:r>
                                  <a:rPr lang="en-US" altLang="zh-CN" sz="1050" b="1" i="1" smtClean="0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15" name="文本框 14">
                  <a:extLst>
                    <a:ext uri="{FF2B5EF4-FFF2-40B4-BE49-F238E27FC236}">
                      <a16:creationId xmlns:a16="http://schemas.microsoft.com/office/drawing/2014/main" id="{CE53D7AA-2FAF-D72B-E325-E013B37331B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54225" y="883727"/>
                  <a:ext cx="643055" cy="268407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id="{894A3633-ACF8-496B-840D-6C3BB6FBCA79}"/>
                </a:ext>
              </a:extLst>
            </p:cNvPr>
            <p:cNvSpPr txBox="1"/>
            <p:nvPr/>
          </p:nvSpPr>
          <p:spPr>
            <a:xfrm>
              <a:off x="6261422" y="1541971"/>
              <a:ext cx="286647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UE#1 with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 FL Server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87A8C647-7A9F-494A-97C0-F71E9CBFA54C}"/>
                </a:ext>
              </a:extLst>
            </p:cNvPr>
            <p:cNvSpPr txBox="1"/>
            <p:nvPr/>
          </p:nvSpPr>
          <p:spPr>
            <a:xfrm>
              <a:off x="3517510" y="320975"/>
              <a:ext cx="962025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UE#1</a:t>
              </a: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49F152C6-D060-4A60-8026-826AB57FCF90}"/>
                </a:ext>
              </a:extLst>
            </p:cNvPr>
            <p:cNvSpPr txBox="1"/>
            <p:nvPr/>
          </p:nvSpPr>
          <p:spPr>
            <a:xfrm>
              <a:off x="9353407" y="315826"/>
              <a:ext cx="1506537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</a:t>
              </a:r>
              <a:r>
                <a:rPr lang="zh-CN" alt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FL</a:t>
              </a:r>
              <a:r>
                <a:rPr lang="zh-CN" alt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Server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D5B7BCF2-B5D3-4DAB-8197-E5829A4E15C8}"/>
                </a:ext>
              </a:extLst>
            </p:cNvPr>
            <p:cNvSpPr txBox="1"/>
            <p:nvPr/>
          </p:nvSpPr>
          <p:spPr>
            <a:xfrm>
              <a:off x="5644362" y="315826"/>
              <a:ext cx="962025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UE#2</a:t>
              </a:r>
            </a:p>
          </p:txBody>
        </p:sp>
        <p:grpSp>
          <p:nvGrpSpPr>
            <p:cNvPr id="46" name="组合 45">
              <a:extLst>
                <a:ext uri="{FF2B5EF4-FFF2-40B4-BE49-F238E27FC236}">
                  <a16:creationId xmlns:a16="http://schemas.microsoft.com/office/drawing/2014/main" id="{6E81E4C6-1875-3048-27B5-80401A61D4B7}"/>
                </a:ext>
              </a:extLst>
            </p:cNvPr>
            <p:cNvGrpSpPr/>
            <p:nvPr/>
          </p:nvGrpSpPr>
          <p:grpSpPr>
            <a:xfrm>
              <a:off x="3974710" y="623603"/>
              <a:ext cx="6131966" cy="4400517"/>
              <a:chOff x="3974710" y="623604"/>
              <a:chExt cx="6131966" cy="4957516"/>
            </a:xfrm>
          </p:grpSpPr>
          <p:cxnSp>
            <p:nvCxnSpPr>
              <p:cNvPr id="8" name="直接连接符 7">
                <a:extLst>
                  <a:ext uri="{FF2B5EF4-FFF2-40B4-BE49-F238E27FC236}">
                    <a16:creationId xmlns:a16="http://schemas.microsoft.com/office/drawing/2014/main" id="{B573CEDB-29E0-4F33-8559-C221ECDA9445}"/>
                  </a:ext>
                </a:extLst>
              </p:cNvPr>
              <p:cNvCxnSpPr>
                <a:cxnSpLocks/>
                <a:stCxn id="2" idx="2"/>
              </p:cNvCxnSpPr>
              <p:nvPr/>
            </p:nvCxnSpPr>
            <p:spPr>
              <a:xfrm flipH="1">
                <a:off x="3974710" y="628400"/>
                <a:ext cx="23813" cy="495272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>
                <a:extLst>
                  <a:ext uri="{FF2B5EF4-FFF2-40B4-BE49-F238E27FC236}">
                    <a16:creationId xmlns:a16="http://schemas.microsoft.com/office/drawing/2014/main" id="{57970167-6FCF-4A4B-A444-A4CEEBEF4FB3}"/>
                  </a:ext>
                </a:extLst>
              </p:cNvPr>
              <p:cNvCxnSpPr>
                <a:cxnSpLocks/>
                <a:stCxn id="5" idx="2"/>
              </p:cNvCxnSpPr>
              <p:nvPr/>
            </p:nvCxnSpPr>
            <p:spPr>
              <a:xfrm flipH="1">
                <a:off x="10086348" y="623604"/>
                <a:ext cx="20328" cy="495271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>
                <a:extLst>
                  <a:ext uri="{FF2B5EF4-FFF2-40B4-BE49-F238E27FC236}">
                    <a16:creationId xmlns:a16="http://schemas.microsoft.com/office/drawing/2014/main" id="{D39D549C-9AA7-4CF4-B811-889C0CA78DDD}"/>
                  </a:ext>
                </a:extLst>
              </p:cNvPr>
              <p:cNvCxnSpPr>
                <a:cxnSpLocks/>
                <a:stCxn id="6" idx="2"/>
              </p:cNvCxnSpPr>
              <p:nvPr/>
            </p:nvCxnSpPr>
            <p:spPr>
              <a:xfrm flipH="1">
                <a:off x="6101562" y="623608"/>
                <a:ext cx="23813" cy="495271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45D34CB9-0C9D-4A79-880E-87A2F975CD86}"/>
                </a:ext>
              </a:extLst>
            </p:cNvPr>
            <p:cNvSpPr txBox="1"/>
            <p:nvPr/>
          </p:nvSpPr>
          <p:spPr>
            <a:xfrm>
              <a:off x="7724719" y="373000"/>
              <a:ext cx="49438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/>
                <a:t>…</a:t>
              </a:r>
            </a:p>
          </p:txBody>
        </p:sp>
        <p:cxnSp>
          <p:nvCxnSpPr>
            <p:cNvPr id="24" name="直接箭头连接符 23">
              <a:extLst>
                <a:ext uri="{FF2B5EF4-FFF2-40B4-BE49-F238E27FC236}">
                  <a16:creationId xmlns:a16="http://schemas.microsoft.com/office/drawing/2014/main" id="{C7012D43-BFD8-4BF2-865C-D1506D71771E}"/>
                </a:ext>
              </a:extLst>
            </p:cNvPr>
            <p:cNvCxnSpPr>
              <a:cxnSpLocks/>
            </p:cNvCxnSpPr>
            <p:nvPr/>
          </p:nvCxnSpPr>
          <p:spPr>
            <a:xfrm>
              <a:off x="6125375" y="1138751"/>
              <a:ext cx="398078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C1F37356-7927-41C4-90E4-ECD0AC1BE832}"/>
                </a:ext>
              </a:extLst>
            </p:cNvPr>
            <p:cNvSpPr txBox="1"/>
            <p:nvPr/>
          </p:nvSpPr>
          <p:spPr>
            <a:xfrm>
              <a:off x="8996853" y="1237237"/>
              <a:ext cx="2220034" cy="4154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Decision that UE#1 and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UE#2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forms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two-way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 pair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8" name="文本框 27">
                  <a:extLst>
                    <a:ext uri="{FF2B5EF4-FFF2-40B4-BE49-F238E27FC236}">
                      <a16:creationId xmlns:a16="http://schemas.microsoft.com/office/drawing/2014/main" id="{145E9300-4831-4ABB-8182-36BC82536398}"/>
                    </a:ext>
                  </a:extLst>
                </p:cNvPr>
                <p:cNvSpPr txBox="1"/>
                <p:nvPr/>
              </p:nvSpPr>
              <p:spPr>
                <a:xfrm>
                  <a:off x="3421487" y="2134058"/>
                  <a:ext cx="1129960" cy="41549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training,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28" name="文本框 27">
                  <a:extLst>
                    <a:ext uri="{FF2B5EF4-FFF2-40B4-BE49-F238E27FC236}">
                      <a16:creationId xmlns:a16="http://schemas.microsoft.com/office/drawing/2014/main" id="{145E9300-4831-4ABB-8182-36BC8253639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21487" y="2134058"/>
                  <a:ext cx="1129960" cy="415498"/>
                </a:xfrm>
                <a:prstGeom prst="rect">
                  <a:avLst/>
                </a:prstGeom>
                <a:blipFill>
                  <a:blip r:embed="rId7"/>
                  <a:stretch>
                    <a:fillRect b="-7143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6" name="直接箭头连接符 35">
              <a:extLst>
                <a:ext uri="{FF2B5EF4-FFF2-40B4-BE49-F238E27FC236}">
                  <a16:creationId xmlns:a16="http://schemas.microsoft.com/office/drawing/2014/main" id="{93A60773-2676-487A-BC89-EDB2150C18C8}"/>
                </a:ext>
              </a:extLst>
            </p:cNvPr>
            <p:cNvCxnSpPr>
              <a:cxnSpLocks/>
            </p:cNvCxnSpPr>
            <p:nvPr/>
          </p:nvCxnSpPr>
          <p:spPr>
            <a:xfrm>
              <a:off x="6104299" y="3946900"/>
              <a:ext cx="3982049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3" name="文本框 42">
                  <a:extLst>
                    <a:ext uri="{FF2B5EF4-FFF2-40B4-BE49-F238E27FC236}">
                      <a16:creationId xmlns:a16="http://schemas.microsoft.com/office/drawing/2014/main" id="{C9835C09-46B8-C6A4-BD0A-15BD627D406E}"/>
                    </a:ext>
                  </a:extLst>
                </p:cNvPr>
                <p:cNvSpPr txBox="1"/>
                <p:nvPr/>
              </p:nvSpPr>
              <p:spPr>
                <a:xfrm>
                  <a:off x="5550447" y="2134058"/>
                  <a:ext cx="1129960" cy="430887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training,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43" name="文本框 42">
                  <a:extLst>
                    <a:ext uri="{FF2B5EF4-FFF2-40B4-BE49-F238E27FC236}">
                      <a16:creationId xmlns:a16="http://schemas.microsoft.com/office/drawing/2014/main" id="{C9835C09-46B8-C6A4-BD0A-15BD627D406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50447" y="2134058"/>
                  <a:ext cx="1129960" cy="430887"/>
                </a:xfrm>
                <a:prstGeom prst="rect">
                  <a:avLst/>
                </a:prstGeom>
                <a:blipFill>
                  <a:blip r:embed="rId8"/>
                  <a:stretch>
                    <a:fillRect b="-2740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9" name="文本框 18">
                  <a:extLst>
                    <a:ext uri="{FF2B5EF4-FFF2-40B4-BE49-F238E27FC236}">
                      <a16:creationId xmlns:a16="http://schemas.microsoft.com/office/drawing/2014/main" id="{840A35F7-1FC7-F3D8-7DD8-13CFC0C8265F}"/>
                    </a:ext>
                  </a:extLst>
                </p:cNvPr>
                <p:cNvSpPr txBox="1"/>
                <p:nvPr/>
              </p:nvSpPr>
              <p:spPr>
                <a:xfrm>
                  <a:off x="9300531" y="4100194"/>
                  <a:ext cx="1596069" cy="41549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Global aggregation as (3), (4),  get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zh-CN" altLang="zh-CN" sz="105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1050" b="1" i="1" smtClean="0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p>
                          <m:r>
                            <a:rPr lang="en-US" altLang="zh-CN" sz="10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0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+1</m:t>
                          </m:r>
                        </m:sup>
                      </m:sSup>
                    </m:oMath>
                  </a14:m>
                  <a:endParaRPr lang="en-US" sz="105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19" name="文本框 18">
                  <a:extLst>
                    <a:ext uri="{FF2B5EF4-FFF2-40B4-BE49-F238E27FC236}">
                      <a16:creationId xmlns:a16="http://schemas.microsoft.com/office/drawing/2014/main" id="{840A35F7-1FC7-F3D8-7DD8-13CFC0C8265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00531" y="4100194"/>
                  <a:ext cx="1596069" cy="415498"/>
                </a:xfrm>
                <a:prstGeom prst="rect">
                  <a:avLst/>
                </a:prstGeom>
                <a:blipFill>
                  <a:blip r:embed="rId9"/>
                  <a:stretch>
                    <a:fillRect b="-5714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59470F5D-6D1E-EC22-AA7D-7777BD464399}"/>
                </a:ext>
              </a:extLst>
            </p:cNvPr>
            <p:cNvSpPr/>
            <p:nvPr/>
          </p:nvSpPr>
          <p:spPr>
            <a:xfrm>
              <a:off x="3662681" y="2912096"/>
              <a:ext cx="7411296" cy="1812304"/>
            </a:xfrm>
            <a:prstGeom prst="rect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6" name="文本框 25">
                  <a:extLst>
                    <a:ext uri="{FF2B5EF4-FFF2-40B4-BE49-F238E27FC236}">
                      <a16:creationId xmlns:a16="http://schemas.microsoft.com/office/drawing/2014/main" id="{D0D766CF-6518-421B-90EC-86A5C5510822}"/>
                    </a:ext>
                  </a:extLst>
                </p:cNvPr>
                <p:cNvSpPr txBox="1"/>
                <p:nvPr/>
              </p:nvSpPr>
              <p:spPr>
                <a:xfrm>
                  <a:off x="6224923" y="3346320"/>
                  <a:ext cx="1400247" cy="25628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CN" sz="1050" i="1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altLang="zh-CN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with {1}</a:t>
                  </a:r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26" name="文本框 25">
                  <a:extLst>
                    <a:ext uri="{FF2B5EF4-FFF2-40B4-BE49-F238E27FC236}">
                      <a16:creationId xmlns:a16="http://schemas.microsoft.com/office/drawing/2014/main" id="{D0D766CF-6518-421B-90EC-86A5C551082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24923" y="3346320"/>
                  <a:ext cx="1400247" cy="256289"/>
                </a:xfrm>
                <a:prstGeom prst="rect">
                  <a:avLst/>
                </a:prstGeom>
                <a:blipFill>
                  <a:blip r:embed="rId10"/>
                  <a:stretch>
                    <a:fillRect b="-11905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2" name="直接箭头连接符 21">
              <a:extLst>
                <a:ext uri="{FF2B5EF4-FFF2-40B4-BE49-F238E27FC236}">
                  <a16:creationId xmlns:a16="http://schemas.microsoft.com/office/drawing/2014/main" id="{81D57897-448C-4308-886F-97778B926B8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98523" y="873301"/>
              <a:ext cx="6099829" cy="1042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箭头连接符 32">
              <a:extLst>
                <a:ext uri="{FF2B5EF4-FFF2-40B4-BE49-F238E27FC236}">
                  <a16:creationId xmlns:a16="http://schemas.microsoft.com/office/drawing/2014/main" id="{93A1B189-519A-4519-A3F1-11282F65DBE5}"/>
                </a:ext>
              </a:extLst>
            </p:cNvPr>
            <p:cNvCxnSpPr>
              <a:cxnSpLocks/>
            </p:cNvCxnSpPr>
            <p:nvPr/>
          </p:nvCxnSpPr>
          <p:spPr>
            <a:xfrm>
              <a:off x="3987755" y="1775650"/>
              <a:ext cx="6106129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箭头连接符 30">
              <a:extLst>
                <a:ext uri="{FF2B5EF4-FFF2-40B4-BE49-F238E27FC236}">
                  <a16:creationId xmlns:a16="http://schemas.microsoft.com/office/drawing/2014/main" id="{E29BF20D-5F13-4CBC-808A-B05BA91F8DED}"/>
                </a:ext>
              </a:extLst>
            </p:cNvPr>
            <p:cNvCxnSpPr>
              <a:cxnSpLocks/>
            </p:cNvCxnSpPr>
            <p:nvPr/>
          </p:nvCxnSpPr>
          <p:spPr>
            <a:xfrm>
              <a:off x="3983288" y="3173684"/>
              <a:ext cx="2142087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箭头连接符 26">
              <a:extLst>
                <a:ext uri="{FF2B5EF4-FFF2-40B4-BE49-F238E27FC236}">
                  <a16:creationId xmlns:a16="http://schemas.microsoft.com/office/drawing/2014/main" id="{76E9616F-C4DC-19B3-AEF0-406ACE24FC8C}"/>
                </a:ext>
              </a:extLst>
            </p:cNvPr>
            <p:cNvCxnSpPr>
              <a:cxnSpLocks/>
            </p:cNvCxnSpPr>
            <p:nvPr/>
          </p:nvCxnSpPr>
          <p:spPr>
            <a:xfrm>
              <a:off x="3984041" y="3625156"/>
              <a:ext cx="6110596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箭头连接符 47">
              <a:extLst>
                <a:ext uri="{FF2B5EF4-FFF2-40B4-BE49-F238E27FC236}">
                  <a16:creationId xmlns:a16="http://schemas.microsoft.com/office/drawing/2014/main" id="{8951994D-F8EB-AFF0-BD8E-70C03D7C742D}"/>
                </a:ext>
              </a:extLst>
            </p:cNvPr>
            <p:cNvCxnSpPr>
              <a:cxnSpLocks/>
            </p:cNvCxnSpPr>
            <p:nvPr/>
          </p:nvCxnSpPr>
          <p:spPr>
            <a:xfrm>
              <a:off x="3979591" y="3414511"/>
              <a:ext cx="2142087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BDA1C27B-7CD9-9636-B988-A33666363892}"/>
                </a:ext>
              </a:extLst>
            </p:cNvPr>
            <p:cNvSpPr txBox="1"/>
            <p:nvPr/>
          </p:nvSpPr>
          <p:spPr>
            <a:xfrm>
              <a:off x="6255618" y="1810592"/>
              <a:ext cx="2688899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UE#2 with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 FL Server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7" name="直接箭头连接符 16">
              <a:extLst>
                <a:ext uri="{FF2B5EF4-FFF2-40B4-BE49-F238E27FC236}">
                  <a16:creationId xmlns:a16="http://schemas.microsoft.com/office/drawing/2014/main" id="{00F61A52-E2C5-3CCD-BD0D-DB90ECF13C8D}"/>
                </a:ext>
              </a:extLst>
            </p:cNvPr>
            <p:cNvCxnSpPr>
              <a:cxnSpLocks/>
            </p:cNvCxnSpPr>
            <p:nvPr/>
          </p:nvCxnSpPr>
          <p:spPr>
            <a:xfrm>
              <a:off x="6125375" y="2045816"/>
              <a:ext cx="3968873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文本框 36">
            <a:extLst>
              <a:ext uri="{FF2B5EF4-FFF2-40B4-BE49-F238E27FC236}">
                <a16:creationId xmlns:a16="http://schemas.microsoft.com/office/drawing/2014/main" id="{356B1BAE-DC7F-40CA-303C-06A338E09815}"/>
              </a:ext>
            </a:extLst>
          </p:cNvPr>
          <p:cNvSpPr txBox="1"/>
          <p:nvPr/>
        </p:nvSpPr>
        <p:spPr>
          <a:xfrm>
            <a:off x="211303" y="3491472"/>
            <a:ext cx="22764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transmission:</a:t>
            </a:r>
          </a:p>
          <a:p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UE#1 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UE#2 (failed)</a:t>
            </a:r>
          </a:p>
          <a:p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UE#2 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UE#1 (failed)</a:t>
            </a:r>
          </a:p>
        </p:txBody>
      </p:sp>
      <p:cxnSp>
        <p:nvCxnSpPr>
          <p:cNvPr id="38" name="直接箭头连接符 37">
            <a:extLst>
              <a:ext uri="{FF2B5EF4-FFF2-40B4-BE49-F238E27FC236}">
                <a16:creationId xmlns:a16="http://schemas.microsoft.com/office/drawing/2014/main" id="{CA95AA9F-7D0B-A419-121B-9169227FAADB}"/>
              </a:ext>
            </a:extLst>
          </p:cNvPr>
          <p:cNvCxnSpPr>
            <a:cxnSpLocks/>
          </p:cNvCxnSpPr>
          <p:nvPr/>
        </p:nvCxnSpPr>
        <p:spPr>
          <a:xfrm flipV="1">
            <a:off x="2381250" y="3642015"/>
            <a:ext cx="1040237" cy="28228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88317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925BD69B-A6CE-4C4A-9999-3D1266568B46}"/>
              </a:ext>
            </a:extLst>
          </p:cNvPr>
          <p:cNvSpPr txBox="1"/>
          <p:nvPr/>
        </p:nvSpPr>
        <p:spPr>
          <a:xfrm>
            <a:off x="75542" y="244271"/>
            <a:ext cx="28820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场景</a:t>
            </a: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sz="16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双用户场景（双向</a:t>
            </a: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 Pair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z="16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6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传输成功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5B0F2502-BDC8-7D4E-1574-C6E30DC1EE46}"/>
              </a:ext>
            </a:extLst>
          </p:cNvPr>
          <p:cNvSpPr txBox="1"/>
          <p:nvPr/>
        </p:nvSpPr>
        <p:spPr>
          <a:xfrm>
            <a:off x="269955" y="1348432"/>
            <a:ext cx="28106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altLang="zh-CN" sz="14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UE#1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UE#2 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传输成功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，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UE#2 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UE#1 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传输成功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，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sz="1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UEs</a:t>
            </a:r>
            <a:r>
              <a:rPr lang="zh-CN" altLang="en-US" sz="1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上报</a:t>
            </a:r>
            <a:endParaRPr lang="en-US" altLang="zh-CN" sz="14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sz="14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gNB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下发聚合命令，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UE#1 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 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UE#2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完成聚合后分别上传本地聚合模型</a:t>
            </a:r>
            <a:endParaRPr lang="en-US" sz="1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C86317A5-6F54-35AD-3D77-787E5038E90A}"/>
              </a:ext>
            </a:extLst>
          </p:cNvPr>
          <p:cNvGrpSpPr/>
          <p:nvPr/>
        </p:nvGrpSpPr>
        <p:grpSpPr>
          <a:xfrm>
            <a:off x="3080579" y="315826"/>
            <a:ext cx="8141388" cy="5836054"/>
            <a:chOff x="3080579" y="315826"/>
            <a:chExt cx="8141388" cy="5836054"/>
          </a:xfrm>
        </p:grpSpPr>
        <p:sp>
          <p:nvSpPr>
            <p:cNvPr id="92" name="文本框 91">
              <a:extLst>
                <a:ext uri="{FF2B5EF4-FFF2-40B4-BE49-F238E27FC236}">
                  <a16:creationId xmlns:a16="http://schemas.microsoft.com/office/drawing/2014/main" id="{BD5DD49C-9327-FF83-B1E3-3351EA94C899}"/>
                </a:ext>
              </a:extLst>
            </p:cNvPr>
            <p:cNvSpPr txBox="1"/>
            <p:nvPr/>
          </p:nvSpPr>
          <p:spPr>
            <a:xfrm>
              <a:off x="6341147" y="3675522"/>
              <a:ext cx="2673295" cy="25468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UE#1 with “aggregation” decisions</a:t>
              </a:r>
            </a:p>
          </p:txBody>
        </p:sp>
        <p:sp>
          <p:nvSpPr>
            <p:cNvPr id="79" name="文本框 78">
              <a:extLst>
                <a:ext uri="{FF2B5EF4-FFF2-40B4-BE49-F238E27FC236}">
                  <a16:creationId xmlns:a16="http://schemas.microsoft.com/office/drawing/2014/main" id="{BA90C4FD-D9F2-2FED-E6F8-7813FDD133C1}"/>
                </a:ext>
              </a:extLst>
            </p:cNvPr>
            <p:cNvSpPr txBox="1"/>
            <p:nvPr/>
          </p:nvSpPr>
          <p:spPr>
            <a:xfrm>
              <a:off x="6108375" y="3086242"/>
              <a:ext cx="3239725" cy="25468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Successful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sidelink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transmission UE#1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 UE#2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6" name="文本框 45">
                  <a:extLst>
                    <a:ext uri="{FF2B5EF4-FFF2-40B4-BE49-F238E27FC236}">
                      <a16:creationId xmlns:a16="http://schemas.microsoft.com/office/drawing/2014/main" id="{5E1CCE49-0DC9-0D38-B0BD-B35BB0993747}"/>
                    </a:ext>
                  </a:extLst>
                </p:cNvPr>
                <p:cNvSpPr txBox="1"/>
                <p:nvPr/>
              </p:nvSpPr>
              <p:spPr>
                <a:xfrm>
                  <a:off x="6554225" y="761807"/>
                  <a:ext cx="643055" cy="26840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zh-CN" altLang="zh-CN" sz="1050" b="1" i="1" smtClean="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050" b="1" i="1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  <a:cs typeface="Times New Roman" panose="02020603050405020304" pitchFamily="18" charset="0"/>
                              </a:rPr>
                              <m:t>𝐈𝐧𝐟𝐨</m:t>
                            </m:r>
                          </m:e>
                          <m:sub>
                            <m:sSub>
                              <m:sSubPr>
                                <m:ctrlPr>
                                  <a:rPr lang="zh-CN" altLang="zh-CN" sz="1050" b="1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050" b="1" i="1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𝐔</m:t>
                                </m:r>
                              </m:e>
                              <m:sub>
                                <m:r>
                                  <a:rPr lang="en-US" altLang="zh-CN" sz="1050" b="1" i="1" smtClean="0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46" name="文本框 45">
                  <a:extLst>
                    <a:ext uri="{FF2B5EF4-FFF2-40B4-BE49-F238E27FC236}">
                      <a16:creationId xmlns:a16="http://schemas.microsoft.com/office/drawing/2014/main" id="{5E1CCE49-0DC9-0D38-B0BD-B35BB099374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54225" y="761807"/>
                  <a:ext cx="643055" cy="268407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0" name="文本框 39">
                  <a:extLst>
                    <a:ext uri="{FF2B5EF4-FFF2-40B4-BE49-F238E27FC236}">
                      <a16:creationId xmlns:a16="http://schemas.microsoft.com/office/drawing/2014/main" id="{A415B7BD-65B6-AA36-4930-F3729BE5E7D5}"/>
                    </a:ext>
                  </a:extLst>
                </p:cNvPr>
                <p:cNvSpPr txBox="1"/>
                <p:nvPr/>
              </p:nvSpPr>
              <p:spPr>
                <a:xfrm>
                  <a:off x="4841346" y="2932717"/>
                  <a:ext cx="384717" cy="25500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05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1" i="1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40" name="文本框 39">
                  <a:extLst>
                    <a:ext uri="{FF2B5EF4-FFF2-40B4-BE49-F238E27FC236}">
                      <a16:creationId xmlns:a16="http://schemas.microsoft.com/office/drawing/2014/main" id="{A415B7BD-65B6-AA36-4930-F3729BE5E7D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41346" y="2932717"/>
                  <a:ext cx="384717" cy="255006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1" name="文本框 40">
                  <a:extLst>
                    <a:ext uri="{FF2B5EF4-FFF2-40B4-BE49-F238E27FC236}">
                      <a16:creationId xmlns:a16="http://schemas.microsoft.com/office/drawing/2014/main" id="{BA4C253F-5238-F571-31BF-46627243B879}"/>
                    </a:ext>
                  </a:extLst>
                </p:cNvPr>
                <p:cNvSpPr txBox="1"/>
                <p:nvPr/>
              </p:nvSpPr>
              <p:spPr>
                <a:xfrm>
                  <a:off x="7048437" y="4853406"/>
                  <a:ext cx="631764" cy="29206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050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+1/2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41" name="文本框 40">
                  <a:extLst>
                    <a:ext uri="{FF2B5EF4-FFF2-40B4-BE49-F238E27FC236}">
                      <a16:creationId xmlns:a16="http://schemas.microsoft.com/office/drawing/2014/main" id="{BA4C253F-5238-F571-31BF-46627243B87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48437" y="4853406"/>
                  <a:ext cx="631764" cy="292068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2" name="文本框 41">
                  <a:extLst>
                    <a:ext uri="{FF2B5EF4-FFF2-40B4-BE49-F238E27FC236}">
                      <a16:creationId xmlns:a16="http://schemas.microsoft.com/office/drawing/2014/main" id="{964E76A6-040A-6118-E1A2-575BC305E88B}"/>
                    </a:ext>
                  </a:extLst>
                </p:cNvPr>
                <p:cNvSpPr txBox="1"/>
                <p:nvPr/>
              </p:nvSpPr>
              <p:spPr>
                <a:xfrm>
                  <a:off x="4830795" y="2716875"/>
                  <a:ext cx="384717" cy="25391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05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1" i="1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42" name="文本框 41">
                  <a:extLst>
                    <a:ext uri="{FF2B5EF4-FFF2-40B4-BE49-F238E27FC236}">
                      <a16:creationId xmlns:a16="http://schemas.microsoft.com/office/drawing/2014/main" id="{964E76A6-040A-6118-E1A2-575BC305E88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30795" y="2716875"/>
                  <a:ext cx="384717" cy="253916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5" name="文本框 44">
                  <a:extLst>
                    <a:ext uri="{FF2B5EF4-FFF2-40B4-BE49-F238E27FC236}">
                      <a16:creationId xmlns:a16="http://schemas.microsoft.com/office/drawing/2014/main" id="{7B907039-8D0A-6843-3AA6-854350128C1C}"/>
                    </a:ext>
                  </a:extLst>
                </p:cNvPr>
                <p:cNvSpPr txBox="1"/>
                <p:nvPr/>
              </p:nvSpPr>
              <p:spPr>
                <a:xfrm>
                  <a:off x="5050635" y="523301"/>
                  <a:ext cx="643055" cy="26840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zh-CN" altLang="zh-CN" sz="1050" b="1" i="1" smtClean="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050" b="1" i="1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  <a:cs typeface="Times New Roman" panose="02020603050405020304" pitchFamily="18" charset="0"/>
                              </a:rPr>
                              <m:t>𝐈𝐧𝐟𝐨</m:t>
                            </m:r>
                          </m:e>
                          <m:sub>
                            <m:sSub>
                              <m:sSubPr>
                                <m:ctrlPr>
                                  <a:rPr lang="zh-CN" altLang="zh-CN" sz="1050" b="1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050" b="1" i="1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𝐔</m:t>
                                </m:r>
                              </m:e>
                              <m:sub>
                                <m:r>
                                  <a:rPr lang="en-US" altLang="zh-CN" sz="1050" b="1" i="1" smtClean="0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45" name="文本框 44">
                  <a:extLst>
                    <a:ext uri="{FF2B5EF4-FFF2-40B4-BE49-F238E27FC236}">
                      <a16:creationId xmlns:a16="http://schemas.microsoft.com/office/drawing/2014/main" id="{7B907039-8D0A-6843-3AA6-854350128C1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50635" y="523301"/>
                  <a:ext cx="643055" cy="268407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id="{C674E1AA-B80B-4D5C-5C6B-984FC9CFC01F}"/>
                </a:ext>
              </a:extLst>
            </p:cNvPr>
            <p:cNvSpPr txBox="1"/>
            <p:nvPr/>
          </p:nvSpPr>
          <p:spPr>
            <a:xfrm>
              <a:off x="6261422" y="1384491"/>
              <a:ext cx="286647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UE#1 with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 FL Server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" name="文本框 47">
              <a:extLst>
                <a:ext uri="{FF2B5EF4-FFF2-40B4-BE49-F238E27FC236}">
                  <a16:creationId xmlns:a16="http://schemas.microsoft.com/office/drawing/2014/main" id="{1A11DC1C-CFFA-46FC-2721-7EBB78D9E978}"/>
                </a:ext>
              </a:extLst>
            </p:cNvPr>
            <p:cNvSpPr txBox="1"/>
            <p:nvPr/>
          </p:nvSpPr>
          <p:spPr>
            <a:xfrm>
              <a:off x="3517510" y="320975"/>
              <a:ext cx="962025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UE#1</a:t>
              </a:r>
            </a:p>
          </p:txBody>
        </p:sp>
        <p:sp>
          <p:nvSpPr>
            <p:cNvPr id="49" name="文本框 48">
              <a:extLst>
                <a:ext uri="{FF2B5EF4-FFF2-40B4-BE49-F238E27FC236}">
                  <a16:creationId xmlns:a16="http://schemas.microsoft.com/office/drawing/2014/main" id="{87037872-6C41-7E00-B095-4817A90B2AF3}"/>
                </a:ext>
              </a:extLst>
            </p:cNvPr>
            <p:cNvSpPr txBox="1"/>
            <p:nvPr/>
          </p:nvSpPr>
          <p:spPr>
            <a:xfrm>
              <a:off x="9353407" y="315826"/>
              <a:ext cx="1506537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</a:t>
              </a:r>
              <a:r>
                <a:rPr lang="zh-CN" alt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FL</a:t>
              </a:r>
              <a:r>
                <a:rPr lang="zh-CN" alt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Server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文本框 49">
              <a:extLst>
                <a:ext uri="{FF2B5EF4-FFF2-40B4-BE49-F238E27FC236}">
                  <a16:creationId xmlns:a16="http://schemas.microsoft.com/office/drawing/2014/main" id="{C4AAEDF3-DD05-832C-7EA1-F7E2E0FE9984}"/>
                </a:ext>
              </a:extLst>
            </p:cNvPr>
            <p:cNvSpPr txBox="1"/>
            <p:nvPr/>
          </p:nvSpPr>
          <p:spPr>
            <a:xfrm>
              <a:off x="5644362" y="315826"/>
              <a:ext cx="962025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UE#2</a:t>
              </a:r>
            </a:p>
          </p:txBody>
        </p:sp>
        <p:grpSp>
          <p:nvGrpSpPr>
            <p:cNvPr id="51" name="组合 50">
              <a:extLst>
                <a:ext uri="{FF2B5EF4-FFF2-40B4-BE49-F238E27FC236}">
                  <a16:creationId xmlns:a16="http://schemas.microsoft.com/office/drawing/2014/main" id="{7567929E-A710-E0E0-424C-2A8553B49210}"/>
                </a:ext>
              </a:extLst>
            </p:cNvPr>
            <p:cNvGrpSpPr/>
            <p:nvPr/>
          </p:nvGrpSpPr>
          <p:grpSpPr>
            <a:xfrm>
              <a:off x="3974710" y="623603"/>
              <a:ext cx="6131966" cy="5528277"/>
              <a:chOff x="3974710" y="623604"/>
              <a:chExt cx="6131966" cy="4957516"/>
            </a:xfrm>
          </p:grpSpPr>
          <p:cxnSp>
            <p:nvCxnSpPr>
              <p:cNvPr id="52" name="直接连接符 51">
                <a:extLst>
                  <a:ext uri="{FF2B5EF4-FFF2-40B4-BE49-F238E27FC236}">
                    <a16:creationId xmlns:a16="http://schemas.microsoft.com/office/drawing/2014/main" id="{DF86CE37-1C15-BC0B-66A8-D06C4D794A72}"/>
                  </a:ext>
                </a:extLst>
              </p:cNvPr>
              <p:cNvCxnSpPr>
                <a:cxnSpLocks/>
                <a:stCxn id="48" idx="2"/>
              </p:cNvCxnSpPr>
              <p:nvPr/>
            </p:nvCxnSpPr>
            <p:spPr>
              <a:xfrm flipH="1">
                <a:off x="3974710" y="628400"/>
                <a:ext cx="23813" cy="495272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>
                <a:extLst>
                  <a:ext uri="{FF2B5EF4-FFF2-40B4-BE49-F238E27FC236}">
                    <a16:creationId xmlns:a16="http://schemas.microsoft.com/office/drawing/2014/main" id="{D233E5A6-FD36-F33E-261A-716A3C185536}"/>
                  </a:ext>
                </a:extLst>
              </p:cNvPr>
              <p:cNvCxnSpPr>
                <a:cxnSpLocks/>
                <a:stCxn id="49" idx="2"/>
              </p:cNvCxnSpPr>
              <p:nvPr/>
            </p:nvCxnSpPr>
            <p:spPr>
              <a:xfrm flipH="1">
                <a:off x="10086348" y="623604"/>
                <a:ext cx="20328" cy="495271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4" name="直接连接符 53">
                <a:extLst>
                  <a:ext uri="{FF2B5EF4-FFF2-40B4-BE49-F238E27FC236}">
                    <a16:creationId xmlns:a16="http://schemas.microsoft.com/office/drawing/2014/main" id="{9E888CC6-FBBE-BD75-6776-0EAC5E81B54E}"/>
                  </a:ext>
                </a:extLst>
              </p:cNvPr>
              <p:cNvCxnSpPr>
                <a:cxnSpLocks/>
                <a:stCxn id="50" idx="2"/>
              </p:cNvCxnSpPr>
              <p:nvPr/>
            </p:nvCxnSpPr>
            <p:spPr>
              <a:xfrm flipH="1">
                <a:off x="6101562" y="623608"/>
                <a:ext cx="23813" cy="495271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id="{279308C8-AEA7-F963-67E5-543E899DF3D4}"/>
                </a:ext>
              </a:extLst>
            </p:cNvPr>
            <p:cNvSpPr txBox="1"/>
            <p:nvPr/>
          </p:nvSpPr>
          <p:spPr>
            <a:xfrm>
              <a:off x="7724719" y="373000"/>
              <a:ext cx="49438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/>
                <a:t>…</a:t>
              </a:r>
            </a:p>
          </p:txBody>
        </p:sp>
        <p:cxnSp>
          <p:nvCxnSpPr>
            <p:cNvPr id="56" name="直接箭头连接符 55">
              <a:extLst>
                <a:ext uri="{FF2B5EF4-FFF2-40B4-BE49-F238E27FC236}">
                  <a16:creationId xmlns:a16="http://schemas.microsoft.com/office/drawing/2014/main" id="{E7B6BA7F-B1BD-C22E-27AC-6C227F639929}"/>
                </a:ext>
              </a:extLst>
            </p:cNvPr>
            <p:cNvCxnSpPr>
              <a:cxnSpLocks/>
            </p:cNvCxnSpPr>
            <p:nvPr/>
          </p:nvCxnSpPr>
          <p:spPr>
            <a:xfrm>
              <a:off x="6125375" y="1006671"/>
              <a:ext cx="398078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文本框 56">
              <a:extLst>
                <a:ext uri="{FF2B5EF4-FFF2-40B4-BE49-F238E27FC236}">
                  <a16:creationId xmlns:a16="http://schemas.microsoft.com/office/drawing/2014/main" id="{7DD7296E-8CB7-3F94-AA1A-5CE1891C8E1B}"/>
                </a:ext>
              </a:extLst>
            </p:cNvPr>
            <p:cNvSpPr txBox="1"/>
            <p:nvPr/>
          </p:nvSpPr>
          <p:spPr>
            <a:xfrm>
              <a:off x="9001933" y="1105157"/>
              <a:ext cx="2220034" cy="4154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Decision that UE#1 and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UE#2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forms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two-way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 pair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9" name="文本框 58">
                  <a:extLst>
                    <a:ext uri="{FF2B5EF4-FFF2-40B4-BE49-F238E27FC236}">
                      <a16:creationId xmlns:a16="http://schemas.microsoft.com/office/drawing/2014/main" id="{EB8839E6-C16F-D6A1-7FE3-D9F8252760D8}"/>
                    </a:ext>
                  </a:extLst>
                </p:cNvPr>
                <p:cNvSpPr txBox="1"/>
                <p:nvPr/>
              </p:nvSpPr>
              <p:spPr>
                <a:xfrm>
                  <a:off x="3421487" y="1986738"/>
                  <a:ext cx="1129960" cy="41549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training,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59" name="文本框 58">
                  <a:extLst>
                    <a:ext uri="{FF2B5EF4-FFF2-40B4-BE49-F238E27FC236}">
                      <a16:creationId xmlns:a16="http://schemas.microsoft.com/office/drawing/2014/main" id="{EB8839E6-C16F-D6A1-7FE3-D9F8252760D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21487" y="1986738"/>
                  <a:ext cx="1129960" cy="415498"/>
                </a:xfrm>
                <a:prstGeom prst="rect">
                  <a:avLst/>
                </a:prstGeom>
                <a:blipFill>
                  <a:blip r:embed="rId7"/>
                  <a:stretch>
                    <a:fillRect b="-7143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0" name="直接箭头连接符 59">
              <a:extLst>
                <a:ext uri="{FF2B5EF4-FFF2-40B4-BE49-F238E27FC236}">
                  <a16:creationId xmlns:a16="http://schemas.microsoft.com/office/drawing/2014/main" id="{C1E5DF83-CEBA-419B-4381-8BCC2F2889AE}"/>
                </a:ext>
              </a:extLst>
            </p:cNvPr>
            <p:cNvCxnSpPr>
              <a:cxnSpLocks/>
            </p:cNvCxnSpPr>
            <p:nvPr/>
          </p:nvCxnSpPr>
          <p:spPr>
            <a:xfrm>
              <a:off x="6104299" y="5141839"/>
              <a:ext cx="3982049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1" name="文本框 60">
                  <a:extLst>
                    <a:ext uri="{FF2B5EF4-FFF2-40B4-BE49-F238E27FC236}">
                      <a16:creationId xmlns:a16="http://schemas.microsoft.com/office/drawing/2014/main" id="{5E2E6609-DD83-9378-C529-4B07BACB9542}"/>
                    </a:ext>
                  </a:extLst>
                </p:cNvPr>
                <p:cNvSpPr txBox="1"/>
                <p:nvPr/>
              </p:nvSpPr>
              <p:spPr>
                <a:xfrm>
                  <a:off x="5550447" y="1981658"/>
                  <a:ext cx="1129960" cy="430887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training,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61" name="文本框 60">
                  <a:extLst>
                    <a:ext uri="{FF2B5EF4-FFF2-40B4-BE49-F238E27FC236}">
                      <a16:creationId xmlns:a16="http://schemas.microsoft.com/office/drawing/2014/main" id="{5E2E6609-DD83-9378-C529-4B07BACB954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50447" y="1981658"/>
                  <a:ext cx="1129960" cy="430887"/>
                </a:xfrm>
                <a:prstGeom prst="rect">
                  <a:avLst/>
                </a:prstGeom>
                <a:blipFill>
                  <a:blip r:embed="rId8"/>
                  <a:stretch>
                    <a:fillRect b="-2740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2" name="文本框 61">
                  <a:extLst>
                    <a:ext uri="{FF2B5EF4-FFF2-40B4-BE49-F238E27FC236}">
                      <a16:creationId xmlns:a16="http://schemas.microsoft.com/office/drawing/2014/main" id="{41603873-D25D-5BFF-C086-CB54295687AC}"/>
                    </a:ext>
                  </a:extLst>
                </p:cNvPr>
                <p:cNvSpPr txBox="1"/>
                <p:nvPr/>
              </p:nvSpPr>
              <p:spPr>
                <a:xfrm>
                  <a:off x="5372108" y="4257919"/>
                  <a:ext cx="1487818" cy="45365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aggregation as (8), and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CN" sz="105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050" i="1">
                              <a:latin typeface="Cambria Math" panose="02040503050406030204" pitchFamily="18" charset="0"/>
                            </a:rPr>
                            <m:t>+1/2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62" name="文本框 61">
                  <a:extLst>
                    <a:ext uri="{FF2B5EF4-FFF2-40B4-BE49-F238E27FC236}">
                      <a16:creationId xmlns:a16="http://schemas.microsoft.com/office/drawing/2014/main" id="{41603873-D25D-5BFF-C086-CB54295687A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72108" y="4257919"/>
                  <a:ext cx="1487818" cy="453650"/>
                </a:xfrm>
                <a:prstGeom prst="rect">
                  <a:avLst/>
                </a:prstGeom>
                <a:blipFill>
                  <a:blip r:embed="rId9"/>
                  <a:stretch>
                    <a:fillRect r="-2033" b="-2597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3" name="文本框 62">
                  <a:extLst>
                    <a:ext uri="{FF2B5EF4-FFF2-40B4-BE49-F238E27FC236}">
                      <a16:creationId xmlns:a16="http://schemas.microsoft.com/office/drawing/2014/main" id="{31EA13B5-A2D2-45C3-CE52-A87B3F302C02}"/>
                    </a:ext>
                  </a:extLst>
                </p:cNvPr>
                <p:cNvSpPr txBox="1"/>
                <p:nvPr/>
              </p:nvSpPr>
              <p:spPr>
                <a:xfrm>
                  <a:off x="9272127" y="5272327"/>
                  <a:ext cx="1650912" cy="41549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Global aggregation as (11), (12), </a:t>
                  </a:r>
                  <a:r>
                    <a:rPr lang="en-US" altLang="zh-CN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and</a:t>
                  </a:r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get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zh-CN" altLang="zh-CN" sz="105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1050" b="1" i="1" smtClean="0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p>
                          <m:r>
                            <a:rPr lang="en-US" altLang="zh-CN" sz="10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0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+1</m:t>
                          </m:r>
                        </m:sup>
                      </m:sSup>
                    </m:oMath>
                  </a14:m>
                  <a:endParaRPr lang="en-US" sz="105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63" name="文本框 62">
                  <a:extLst>
                    <a:ext uri="{FF2B5EF4-FFF2-40B4-BE49-F238E27FC236}">
                      <a16:creationId xmlns:a16="http://schemas.microsoft.com/office/drawing/2014/main" id="{31EA13B5-A2D2-45C3-CE52-A87B3F302C0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72127" y="5272327"/>
                  <a:ext cx="1650912" cy="415498"/>
                </a:xfrm>
                <a:prstGeom prst="rect">
                  <a:avLst/>
                </a:prstGeom>
                <a:blipFill>
                  <a:blip r:embed="rId10"/>
                  <a:stretch>
                    <a:fillRect r="-733" b="-5714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4" name="矩形 63">
              <a:extLst>
                <a:ext uri="{FF2B5EF4-FFF2-40B4-BE49-F238E27FC236}">
                  <a16:creationId xmlns:a16="http://schemas.microsoft.com/office/drawing/2014/main" id="{6CE585B2-96B9-9C07-3411-522739662709}"/>
                </a:ext>
              </a:extLst>
            </p:cNvPr>
            <p:cNvSpPr/>
            <p:nvPr/>
          </p:nvSpPr>
          <p:spPr>
            <a:xfrm>
              <a:off x="3080579" y="2730040"/>
              <a:ext cx="7995408" cy="3076400"/>
            </a:xfrm>
            <a:prstGeom prst="rect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6" name="文本框 65">
                  <a:extLst>
                    <a:ext uri="{FF2B5EF4-FFF2-40B4-BE49-F238E27FC236}">
                      <a16:creationId xmlns:a16="http://schemas.microsoft.com/office/drawing/2014/main" id="{BA0F6781-CFC2-2F2B-2AB1-94F2A2A67C88}"/>
                    </a:ext>
                  </a:extLst>
                </p:cNvPr>
                <p:cNvSpPr txBox="1"/>
                <p:nvPr/>
              </p:nvSpPr>
              <p:spPr>
                <a:xfrm>
                  <a:off x="7128235" y="4586462"/>
                  <a:ext cx="491855" cy="29187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05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1" i="1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zh-CN" sz="105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05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altLang="zh-CN" sz="1050" i="1">
                                <a:latin typeface="Cambria Math" panose="02040503050406030204" pitchFamily="18" charset="0"/>
                              </a:rPr>
                              <m:t>+1/2</m:t>
                            </m:r>
                          </m:sup>
                        </m:sSubSup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66" name="文本框 65">
                  <a:extLst>
                    <a:ext uri="{FF2B5EF4-FFF2-40B4-BE49-F238E27FC236}">
                      <a16:creationId xmlns:a16="http://schemas.microsoft.com/office/drawing/2014/main" id="{BA0F6781-CFC2-2F2B-2AB1-94F2A2A67C8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28235" y="4586462"/>
                  <a:ext cx="491855" cy="291875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7" name="直接箭头连接符 66">
              <a:extLst>
                <a:ext uri="{FF2B5EF4-FFF2-40B4-BE49-F238E27FC236}">
                  <a16:creationId xmlns:a16="http://schemas.microsoft.com/office/drawing/2014/main" id="{B50EB03F-8D7E-5724-E2E8-A889B37624A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98523" y="771701"/>
              <a:ext cx="6099829" cy="1042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箭头连接符 67">
              <a:extLst>
                <a:ext uri="{FF2B5EF4-FFF2-40B4-BE49-F238E27FC236}">
                  <a16:creationId xmlns:a16="http://schemas.microsoft.com/office/drawing/2014/main" id="{0E633510-554A-8FF6-59D1-49FB09CE9866}"/>
                </a:ext>
              </a:extLst>
            </p:cNvPr>
            <p:cNvCxnSpPr>
              <a:cxnSpLocks/>
            </p:cNvCxnSpPr>
            <p:nvPr/>
          </p:nvCxnSpPr>
          <p:spPr>
            <a:xfrm>
              <a:off x="3987755" y="1618170"/>
              <a:ext cx="6106129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箭头连接符 68">
              <a:extLst>
                <a:ext uri="{FF2B5EF4-FFF2-40B4-BE49-F238E27FC236}">
                  <a16:creationId xmlns:a16="http://schemas.microsoft.com/office/drawing/2014/main" id="{E96F1C3C-50A8-62D3-B560-90D553F9FBB0}"/>
                </a:ext>
              </a:extLst>
            </p:cNvPr>
            <p:cNvCxnSpPr>
              <a:cxnSpLocks/>
            </p:cNvCxnSpPr>
            <p:nvPr/>
          </p:nvCxnSpPr>
          <p:spPr>
            <a:xfrm>
              <a:off x="3983288" y="2950164"/>
              <a:ext cx="2142087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箭头连接符 69">
              <a:extLst>
                <a:ext uri="{FF2B5EF4-FFF2-40B4-BE49-F238E27FC236}">
                  <a16:creationId xmlns:a16="http://schemas.microsoft.com/office/drawing/2014/main" id="{78AA9778-F7E4-2C08-3DA7-BA94DA695865}"/>
                </a:ext>
              </a:extLst>
            </p:cNvPr>
            <p:cNvCxnSpPr>
              <a:cxnSpLocks/>
            </p:cNvCxnSpPr>
            <p:nvPr/>
          </p:nvCxnSpPr>
          <p:spPr>
            <a:xfrm>
              <a:off x="3978961" y="4879293"/>
              <a:ext cx="6110596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1" name="文本框 70">
                  <a:extLst>
                    <a:ext uri="{FF2B5EF4-FFF2-40B4-BE49-F238E27FC236}">
                      <a16:creationId xmlns:a16="http://schemas.microsoft.com/office/drawing/2014/main" id="{AF0194DC-F6B0-C5FE-1EE2-BCCDE33087C1}"/>
                    </a:ext>
                  </a:extLst>
                </p:cNvPr>
                <p:cNvSpPr txBox="1"/>
                <p:nvPr/>
              </p:nvSpPr>
              <p:spPr>
                <a:xfrm>
                  <a:off x="3242758" y="4265698"/>
                  <a:ext cx="1487818" cy="469039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aggregation as (9), and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CN" sz="105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050" i="1">
                              <a:latin typeface="Cambria Math" panose="02040503050406030204" pitchFamily="18" charset="0"/>
                            </a:rPr>
                            <m:t>+1/2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71" name="文本框 70">
                  <a:extLst>
                    <a:ext uri="{FF2B5EF4-FFF2-40B4-BE49-F238E27FC236}">
                      <a16:creationId xmlns:a16="http://schemas.microsoft.com/office/drawing/2014/main" id="{AF0194DC-F6B0-C5FE-1EE2-BCCDE33087C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42758" y="4265698"/>
                  <a:ext cx="1487818" cy="469039"/>
                </a:xfrm>
                <a:prstGeom prst="rect">
                  <a:avLst/>
                </a:prstGeom>
                <a:blipFill>
                  <a:blip r:embed="rId12"/>
                  <a:stretch>
                    <a:fillRect r="-1626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2" name="直接箭头连接符 71">
              <a:extLst>
                <a:ext uri="{FF2B5EF4-FFF2-40B4-BE49-F238E27FC236}">
                  <a16:creationId xmlns:a16="http://schemas.microsoft.com/office/drawing/2014/main" id="{552409E0-1AF6-CEA7-8BFD-D00341F568C6}"/>
                </a:ext>
              </a:extLst>
            </p:cNvPr>
            <p:cNvCxnSpPr>
              <a:cxnSpLocks/>
            </p:cNvCxnSpPr>
            <p:nvPr/>
          </p:nvCxnSpPr>
          <p:spPr>
            <a:xfrm>
              <a:off x="3979591" y="3170671"/>
              <a:ext cx="2142087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箭头连接符 79">
              <a:extLst>
                <a:ext uri="{FF2B5EF4-FFF2-40B4-BE49-F238E27FC236}">
                  <a16:creationId xmlns:a16="http://schemas.microsoft.com/office/drawing/2014/main" id="{EEA1A3FD-1E42-529E-EB5F-8EEEC7E84C4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83288" y="3310489"/>
              <a:ext cx="6110596" cy="2460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文本框 85">
              <a:extLst>
                <a:ext uri="{FF2B5EF4-FFF2-40B4-BE49-F238E27FC236}">
                  <a16:creationId xmlns:a16="http://schemas.microsoft.com/office/drawing/2014/main" id="{8ED490C3-4061-DBCE-AB94-833552301C24}"/>
                </a:ext>
              </a:extLst>
            </p:cNvPr>
            <p:cNvSpPr txBox="1"/>
            <p:nvPr/>
          </p:nvSpPr>
          <p:spPr>
            <a:xfrm>
              <a:off x="6120646" y="3364722"/>
              <a:ext cx="3212434" cy="25468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Successful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sidelink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transmission UE#2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 UE#1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87" name="直接箭头连接符 86">
              <a:extLst>
                <a:ext uri="{FF2B5EF4-FFF2-40B4-BE49-F238E27FC236}">
                  <a16:creationId xmlns:a16="http://schemas.microsoft.com/office/drawing/2014/main" id="{1BBE35E9-488B-EB5D-F6B7-E20CDB1A632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14467" y="3589000"/>
              <a:ext cx="3973725" cy="1600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文本框 89">
              <a:extLst>
                <a:ext uri="{FF2B5EF4-FFF2-40B4-BE49-F238E27FC236}">
                  <a16:creationId xmlns:a16="http://schemas.microsoft.com/office/drawing/2014/main" id="{72282C80-F13F-8336-C814-3CBE88C86C24}"/>
                </a:ext>
              </a:extLst>
            </p:cNvPr>
            <p:cNvSpPr txBox="1"/>
            <p:nvPr/>
          </p:nvSpPr>
          <p:spPr>
            <a:xfrm>
              <a:off x="6342700" y="3920139"/>
              <a:ext cx="2688899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UE#2 with “aggregation”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91" name="直接箭头连接符 90">
              <a:extLst>
                <a:ext uri="{FF2B5EF4-FFF2-40B4-BE49-F238E27FC236}">
                  <a16:creationId xmlns:a16="http://schemas.microsoft.com/office/drawing/2014/main" id="{A5CD1693-7CCE-892C-02B0-57A43E3D592C}"/>
                </a:ext>
              </a:extLst>
            </p:cNvPr>
            <p:cNvCxnSpPr>
              <a:cxnSpLocks/>
            </p:cNvCxnSpPr>
            <p:nvPr/>
          </p:nvCxnSpPr>
          <p:spPr>
            <a:xfrm>
              <a:off x="6111066" y="4155363"/>
              <a:ext cx="3982818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接箭头连接符 92">
              <a:extLst>
                <a:ext uri="{FF2B5EF4-FFF2-40B4-BE49-F238E27FC236}">
                  <a16:creationId xmlns:a16="http://schemas.microsoft.com/office/drawing/2014/main" id="{7F2974D0-6490-E398-D24B-A7FC65C78AF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83288" y="3899769"/>
              <a:ext cx="6110596" cy="24607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文本框 97">
              <a:extLst>
                <a:ext uri="{FF2B5EF4-FFF2-40B4-BE49-F238E27FC236}">
                  <a16:creationId xmlns:a16="http://schemas.microsoft.com/office/drawing/2014/main" id="{137F4684-4C6D-8C45-0563-8F36052849F7}"/>
                </a:ext>
              </a:extLst>
            </p:cNvPr>
            <p:cNvSpPr txBox="1"/>
            <p:nvPr/>
          </p:nvSpPr>
          <p:spPr>
            <a:xfrm>
              <a:off x="6255618" y="1637872"/>
              <a:ext cx="2688899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UE#2 with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 FL Server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99" name="直接箭头连接符 98">
              <a:extLst>
                <a:ext uri="{FF2B5EF4-FFF2-40B4-BE49-F238E27FC236}">
                  <a16:creationId xmlns:a16="http://schemas.microsoft.com/office/drawing/2014/main" id="{5DD6155A-E7E8-279A-8446-B07F724A0C09}"/>
                </a:ext>
              </a:extLst>
            </p:cNvPr>
            <p:cNvCxnSpPr>
              <a:cxnSpLocks/>
            </p:cNvCxnSpPr>
            <p:nvPr/>
          </p:nvCxnSpPr>
          <p:spPr>
            <a:xfrm>
              <a:off x="6125375" y="1873096"/>
              <a:ext cx="3968873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0" name="文本框 99">
            <a:extLst>
              <a:ext uri="{FF2B5EF4-FFF2-40B4-BE49-F238E27FC236}">
                <a16:creationId xmlns:a16="http://schemas.microsoft.com/office/drawing/2014/main" id="{5062FCAB-4D1B-80F8-9552-DC06D9DA83A7}"/>
              </a:ext>
            </a:extLst>
          </p:cNvPr>
          <p:cNvSpPr txBox="1"/>
          <p:nvPr/>
        </p:nvSpPr>
        <p:spPr>
          <a:xfrm>
            <a:off x="211303" y="3491472"/>
            <a:ext cx="22764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transmission:</a:t>
            </a:r>
          </a:p>
          <a:p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UE#1 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UE#2 (successful)</a:t>
            </a:r>
          </a:p>
          <a:p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UE#2 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UE#1 (successful)</a:t>
            </a:r>
          </a:p>
        </p:txBody>
      </p:sp>
      <p:cxnSp>
        <p:nvCxnSpPr>
          <p:cNvPr id="101" name="直接箭头连接符 100">
            <a:extLst>
              <a:ext uri="{FF2B5EF4-FFF2-40B4-BE49-F238E27FC236}">
                <a16:creationId xmlns:a16="http://schemas.microsoft.com/office/drawing/2014/main" id="{C38D72B3-61E2-560E-CB7B-B78825EFC2AE}"/>
              </a:ext>
            </a:extLst>
          </p:cNvPr>
          <p:cNvCxnSpPr>
            <a:cxnSpLocks/>
          </p:cNvCxnSpPr>
          <p:nvPr/>
        </p:nvCxnSpPr>
        <p:spPr>
          <a:xfrm flipV="1">
            <a:off x="2381250" y="3753082"/>
            <a:ext cx="576352" cy="17121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29412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4D08A2A9-6A4D-4339-BA6E-BDB529F0C3E4}"/>
              </a:ext>
            </a:extLst>
          </p:cNvPr>
          <p:cNvSpPr txBox="1"/>
          <p:nvPr/>
        </p:nvSpPr>
        <p:spPr>
          <a:xfrm>
            <a:off x="271853" y="1369730"/>
            <a:ext cx="287774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sz="14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UE#1</a:t>
            </a:r>
            <a:r>
              <a:rPr 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UE#2 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传输成功， 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UE#2 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UE#1 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传输失败，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sz="1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UEs</a:t>
            </a:r>
            <a:r>
              <a:rPr lang="zh-CN" altLang="en-US" sz="1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上报</a:t>
            </a:r>
            <a:endParaRPr lang="en-US" altLang="zh-CN" sz="14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sz="14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gNB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下发 聚合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不聚合 命令。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UE#1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直接上传本地模型，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UE#2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完成聚合后上传本地聚合模型</a:t>
            </a:r>
            <a:endParaRPr lang="en-US" sz="1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25BD69B-A6CE-4C4A-9999-3D1266568B46}"/>
              </a:ext>
            </a:extLst>
          </p:cNvPr>
          <p:cNvSpPr txBox="1"/>
          <p:nvPr/>
        </p:nvSpPr>
        <p:spPr>
          <a:xfrm>
            <a:off x="75542" y="244271"/>
            <a:ext cx="28820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场景</a:t>
            </a: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sz="16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双用户场景（双向</a:t>
            </a: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 Pair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z="16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6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一侧传输失败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0503895F-A409-3E87-8952-F2968A983C82}"/>
              </a:ext>
            </a:extLst>
          </p:cNvPr>
          <p:cNvGrpSpPr/>
          <p:nvPr/>
        </p:nvGrpSpPr>
        <p:grpSpPr>
          <a:xfrm>
            <a:off x="3421487" y="315826"/>
            <a:ext cx="7800480" cy="5836054"/>
            <a:chOff x="3421487" y="315826"/>
            <a:chExt cx="7800480" cy="5836054"/>
          </a:xfrm>
        </p:grpSpPr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44B3D22F-089D-7499-A6AA-34FACDFFE4E7}"/>
                </a:ext>
              </a:extLst>
            </p:cNvPr>
            <p:cNvSpPr txBox="1"/>
            <p:nvPr/>
          </p:nvSpPr>
          <p:spPr>
            <a:xfrm>
              <a:off x="6341147" y="3675522"/>
              <a:ext cx="2673295" cy="25468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UE#1 with “no aggregation” decisions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3E5E1B58-390C-7EDD-C438-FF43FCB7A88F}"/>
                </a:ext>
              </a:extLst>
            </p:cNvPr>
            <p:cNvSpPr txBox="1"/>
            <p:nvPr/>
          </p:nvSpPr>
          <p:spPr>
            <a:xfrm>
              <a:off x="6108375" y="3086242"/>
              <a:ext cx="3419244" cy="25468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Successful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sidelink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transmission UE#1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 UE#2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8" name="文本框 17">
                  <a:extLst>
                    <a:ext uri="{FF2B5EF4-FFF2-40B4-BE49-F238E27FC236}">
                      <a16:creationId xmlns:a16="http://schemas.microsoft.com/office/drawing/2014/main" id="{A297E293-74B9-E1AA-FC96-7354E1E4B211}"/>
                    </a:ext>
                  </a:extLst>
                </p:cNvPr>
                <p:cNvSpPr txBox="1"/>
                <p:nvPr/>
              </p:nvSpPr>
              <p:spPr>
                <a:xfrm>
                  <a:off x="6554225" y="761807"/>
                  <a:ext cx="643055" cy="26840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zh-CN" altLang="zh-CN" sz="1050" b="1" i="1" smtClean="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050" b="1" i="1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  <a:cs typeface="Times New Roman" panose="02020603050405020304" pitchFamily="18" charset="0"/>
                              </a:rPr>
                              <m:t>𝐈𝐧𝐟𝐨</m:t>
                            </m:r>
                          </m:e>
                          <m:sub>
                            <m:sSub>
                              <m:sSubPr>
                                <m:ctrlPr>
                                  <a:rPr lang="zh-CN" altLang="zh-CN" sz="1050" b="1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050" b="1" i="1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𝐔</m:t>
                                </m:r>
                              </m:e>
                              <m:sub>
                                <m:r>
                                  <a:rPr lang="en-US" altLang="zh-CN" sz="1050" b="1" i="1" smtClean="0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18" name="文本框 17">
                  <a:extLst>
                    <a:ext uri="{FF2B5EF4-FFF2-40B4-BE49-F238E27FC236}">
                      <a16:creationId xmlns:a16="http://schemas.microsoft.com/office/drawing/2014/main" id="{A297E293-74B9-E1AA-FC96-7354E1E4B21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54225" y="761807"/>
                  <a:ext cx="643055" cy="268407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1" name="文本框 20">
                  <a:extLst>
                    <a:ext uri="{FF2B5EF4-FFF2-40B4-BE49-F238E27FC236}">
                      <a16:creationId xmlns:a16="http://schemas.microsoft.com/office/drawing/2014/main" id="{A289DFF5-FEDA-29C0-FCCB-65F888124556}"/>
                    </a:ext>
                  </a:extLst>
                </p:cNvPr>
                <p:cNvSpPr txBox="1"/>
                <p:nvPr/>
              </p:nvSpPr>
              <p:spPr>
                <a:xfrm>
                  <a:off x="4841346" y="2932717"/>
                  <a:ext cx="384717" cy="25500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05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1" i="1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21" name="文本框 20">
                  <a:extLst>
                    <a:ext uri="{FF2B5EF4-FFF2-40B4-BE49-F238E27FC236}">
                      <a16:creationId xmlns:a16="http://schemas.microsoft.com/office/drawing/2014/main" id="{A289DFF5-FEDA-29C0-FCCB-65F88812455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41346" y="2932717"/>
                  <a:ext cx="384717" cy="255006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7" name="文本框 36">
                  <a:extLst>
                    <a:ext uri="{FF2B5EF4-FFF2-40B4-BE49-F238E27FC236}">
                      <a16:creationId xmlns:a16="http://schemas.microsoft.com/office/drawing/2014/main" id="{B4AC0BA4-AB04-075C-8F39-86EFC520C085}"/>
                    </a:ext>
                  </a:extLst>
                </p:cNvPr>
                <p:cNvSpPr txBox="1"/>
                <p:nvPr/>
              </p:nvSpPr>
              <p:spPr>
                <a:xfrm>
                  <a:off x="7048437" y="4853406"/>
                  <a:ext cx="631764" cy="29206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050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+1/2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37" name="文本框 36">
                  <a:extLst>
                    <a:ext uri="{FF2B5EF4-FFF2-40B4-BE49-F238E27FC236}">
                      <a16:creationId xmlns:a16="http://schemas.microsoft.com/office/drawing/2014/main" id="{B4AC0BA4-AB04-075C-8F39-86EFC520C08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48437" y="4853406"/>
                  <a:ext cx="631764" cy="292068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8" name="文本框 37">
                  <a:extLst>
                    <a:ext uri="{FF2B5EF4-FFF2-40B4-BE49-F238E27FC236}">
                      <a16:creationId xmlns:a16="http://schemas.microsoft.com/office/drawing/2014/main" id="{5C0D4912-14E8-9C20-6793-4FB97967A7ED}"/>
                    </a:ext>
                  </a:extLst>
                </p:cNvPr>
                <p:cNvSpPr txBox="1"/>
                <p:nvPr/>
              </p:nvSpPr>
              <p:spPr>
                <a:xfrm>
                  <a:off x="4830795" y="2716875"/>
                  <a:ext cx="384717" cy="25391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05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1" i="1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38" name="文本框 37">
                  <a:extLst>
                    <a:ext uri="{FF2B5EF4-FFF2-40B4-BE49-F238E27FC236}">
                      <a16:creationId xmlns:a16="http://schemas.microsoft.com/office/drawing/2014/main" id="{5C0D4912-14E8-9C20-6793-4FB97967A7E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30795" y="2716875"/>
                  <a:ext cx="384717" cy="253916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0" name="文本框 39">
                  <a:extLst>
                    <a:ext uri="{FF2B5EF4-FFF2-40B4-BE49-F238E27FC236}">
                      <a16:creationId xmlns:a16="http://schemas.microsoft.com/office/drawing/2014/main" id="{2AE08A2F-88C3-9CCB-08E0-E8D255022562}"/>
                    </a:ext>
                  </a:extLst>
                </p:cNvPr>
                <p:cNvSpPr txBox="1"/>
                <p:nvPr/>
              </p:nvSpPr>
              <p:spPr>
                <a:xfrm>
                  <a:off x="5050635" y="523301"/>
                  <a:ext cx="643055" cy="26840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zh-CN" altLang="zh-CN" sz="1050" b="1" i="1" smtClean="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050" b="1" i="1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  <a:cs typeface="Times New Roman" panose="02020603050405020304" pitchFamily="18" charset="0"/>
                              </a:rPr>
                              <m:t>𝐈𝐧𝐟𝐨</m:t>
                            </m:r>
                          </m:e>
                          <m:sub>
                            <m:sSub>
                              <m:sSubPr>
                                <m:ctrlPr>
                                  <a:rPr lang="zh-CN" altLang="zh-CN" sz="1050" b="1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050" b="1" i="1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𝐔</m:t>
                                </m:r>
                              </m:e>
                              <m:sub>
                                <m:r>
                                  <a:rPr lang="en-US" altLang="zh-CN" sz="1050" b="1" i="1" smtClean="0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40" name="文本框 39">
                  <a:extLst>
                    <a:ext uri="{FF2B5EF4-FFF2-40B4-BE49-F238E27FC236}">
                      <a16:creationId xmlns:a16="http://schemas.microsoft.com/office/drawing/2014/main" id="{2AE08A2F-88C3-9CCB-08E0-E8D25502256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50635" y="523301"/>
                  <a:ext cx="643055" cy="268407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id="{C8B47CB3-4333-CE4B-AE82-874E823D5920}"/>
                </a:ext>
              </a:extLst>
            </p:cNvPr>
            <p:cNvSpPr txBox="1"/>
            <p:nvPr/>
          </p:nvSpPr>
          <p:spPr>
            <a:xfrm>
              <a:off x="6261422" y="1384491"/>
              <a:ext cx="286647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UE#1 with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 FL Server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id="{466F33DB-E7A7-D7C9-41AB-72F1571F0B71}"/>
                </a:ext>
              </a:extLst>
            </p:cNvPr>
            <p:cNvSpPr txBox="1"/>
            <p:nvPr/>
          </p:nvSpPr>
          <p:spPr>
            <a:xfrm>
              <a:off x="3517510" y="320975"/>
              <a:ext cx="962025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UE#1</a:t>
              </a:r>
            </a:p>
          </p:txBody>
        </p:sp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id="{9D512255-4B9F-9819-3316-1E2FB5B8ECB3}"/>
                </a:ext>
              </a:extLst>
            </p:cNvPr>
            <p:cNvSpPr txBox="1"/>
            <p:nvPr/>
          </p:nvSpPr>
          <p:spPr>
            <a:xfrm>
              <a:off x="9353407" y="315826"/>
              <a:ext cx="1506537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</a:t>
              </a:r>
              <a:r>
                <a:rPr lang="zh-CN" alt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FL</a:t>
              </a:r>
              <a:r>
                <a:rPr lang="zh-CN" alt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Server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id="{2BC9A47F-28DF-5336-65BE-AAC546451547}"/>
                </a:ext>
              </a:extLst>
            </p:cNvPr>
            <p:cNvSpPr txBox="1"/>
            <p:nvPr/>
          </p:nvSpPr>
          <p:spPr>
            <a:xfrm>
              <a:off x="5644362" y="315826"/>
              <a:ext cx="962025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UE#2</a:t>
              </a:r>
            </a:p>
          </p:txBody>
        </p:sp>
        <p:grpSp>
          <p:nvGrpSpPr>
            <p:cNvPr id="49" name="组合 48">
              <a:extLst>
                <a:ext uri="{FF2B5EF4-FFF2-40B4-BE49-F238E27FC236}">
                  <a16:creationId xmlns:a16="http://schemas.microsoft.com/office/drawing/2014/main" id="{A08B1A61-D5A7-91C1-5A87-7A8CD73A8434}"/>
                </a:ext>
              </a:extLst>
            </p:cNvPr>
            <p:cNvGrpSpPr/>
            <p:nvPr/>
          </p:nvGrpSpPr>
          <p:grpSpPr>
            <a:xfrm>
              <a:off x="3974710" y="623603"/>
              <a:ext cx="6131966" cy="5528277"/>
              <a:chOff x="3974710" y="623604"/>
              <a:chExt cx="6131966" cy="4957516"/>
            </a:xfrm>
          </p:grpSpPr>
          <p:cxnSp>
            <p:nvCxnSpPr>
              <p:cNvPr id="75" name="直接连接符 74">
                <a:extLst>
                  <a:ext uri="{FF2B5EF4-FFF2-40B4-BE49-F238E27FC236}">
                    <a16:creationId xmlns:a16="http://schemas.microsoft.com/office/drawing/2014/main" id="{8F05476E-D90F-856A-1D39-FFF344302C08}"/>
                  </a:ext>
                </a:extLst>
              </p:cNvPr>
              <p:cNvCxnSpPr>
                <a:cxnSpLocks/>
                <a:stCxn id="42" idx="2"/>
              </p:cNvCxnSpPr>
              <p:nvPr/>
            </p:nvCxnSpPr>
            <p:spPr>
              <a:xfrm flipH="1">
                <a:off x="3974710" y="628400"/>
                <a:ext cx="23813" cy="495272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6" name="直接连接符 75">
                <a:extLst>
                  <a:ext uri="{FF2B5EF4-FFF2-40B4-BE49-F238E27FC236}">
                    <a16:creationId xmlns:a16="http://schemas.microsoft.com/office/drawing/2014/main" id="{5AC9CD69-3086-05A8-492A-6C2323E37AF3}"/>
                  </a:ext>
                </a:extLst>
              </p:cNvPr>
              <p:cNvCxnSpPr>
                <a:cxnSpLocks/>
                <a:stCxn id="44" idx="2"/>
              </p:cNvCxnSpPr>
              <p:nvPr/>
            </p:nvCxnSpPr>
            <p:spPr>
              <a:xfrm flipH="1">
                <a:off x="10086348" y="623604"/>
                <a:ext cx="20328" cy="495271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>
                <a:extLst>
                  <a:ext uri="{FF2B5EF4-FFF2-40B4-BE49-F238E27FC236}">
                    <a16:creationId xmlns:a16="http://schemas.microsoft.com/office/drawing/2014/main" id="{932BC190-767D-C1B4-3A7B-7445D5B1725A}"/>
                  </a:ext>
                </a:extLst>
              </p:cNvPr>
              <p:cNvCxnSpPr>
                <a:cxnSpLocks/>
                <a:stCxn id="45" idx="2"/>
              </p:cNvCxnSpPr>
              <p:nvPr/>
            </p:nvCxnSpPr>
            <p:spPr>
              <a:xfrm flipH="1">
                <a:off x="6101562" y="623608"/>
                <a:ext cx="23813" cy="495271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0" name="文本框 49">
              <a:extLst>
                <a:ext uri="{FF2B5EF4-FFF2-40B4-BE49-F238E27FC236}">
                  <a16:creationId xmlns:a16="http://schemas.microsoft.com/office/drawing/2014/main" id="{1802E87C-0036-C868-CCA6-3B09AB55BED0}"/>
                </a:ext>
              </a:extLst>
            </p:cNvPr>
            <p:cNvSpPr txBox="1"/>
            <p:nvPr/>
          </p:nvSpPr>
          <p:spPr>
            <a:xfrm>
              <a:off x="7724719" y="373000"/>
              <a:ext cx="49438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/>
                <a:t>…</a:t>
              </a:r>
            </a:p>
          </p:txBody>
        </p:sp>
        <p:cxnSp>
          <p:nvCxnSpPr>
            <p:cNvPr id="51" name="直接箭头连接符 50">
              <a:extLst>
                <a:ext uri="{FF2B5EF4-FFF2-40B4-BE49-F238E27FC236}">
                  <a16:creationId xmlns:a16="http://schemas.microsoft.com/office/drawing/2014/main" id="{6749E12E-46B9-D2DA-38EF-ADD0E86B6A3A}"/>
                </a:ext>
              </a:extLst>
            </p:cNvPr>
            <p:cNvCxnSpPr>
              <a:cxnSpLocks/>
            </p:cNvCxnSpPr>
            <p:nvPr/>
          </p:nvCxnSpPr>
          <p:spPr>
            <a:xfrm>
              <a:off x="6125375" y="1006671"/>
              <a:ext cx="398078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文本框 51">
              <a:extLst>
                <a:ext uri="{FF2B5EF4-FFF2-40B4-BE49-F238E27FC236}">
                  <a16:creationId xmlns:a16="http://schemas.microsoft.com/office/drawing/2014/main" id="{3B34C4F8-D973-443C-156B-E347816E8553}"/>
                </a:ext>
              </a:extLst>
            </p:cNvPr>
            <p:cNvSpPr txBox="1"/>
            <p:nvPr/>
          </p:nvSpPr>
          <p:spPr>
            <a:xfrm>
              <a:off x="9001933" y="1105157"/>
              <a:ext cx="2220034" cy="4154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Decision that UE#1 and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UE#2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forms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two-way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 pair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4" name="文本框 53">
                  <a:extLst>
                    <a:ext uri="{FF2B5EF4-FFF2-40B4-BE49-F238E27FC236}">
                      <a16:creationId xmlns:a16="http://schemas.microsoft.com/office/drawing/2014/main" id="{9010F32D-48A0-7D17-2540-D81083BE42F4}"/>
                    </a:ext>
                  </a:extLst>
                </p:cNvPr>
                <p:cNvSpPr txBox="1"/>
                <p:nvPr/>
              </p:nvSpPr>
              <p:spPr>
                <a:xfrm>
                  <a:off x="3421487" y="1986738"/>
                  <a:ext cx="1129960" cy="41549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training,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54" name="文本框 53">
                  <a:extLst>
                    <a:ext uri="{FF2B5EF4-FFF2-40B4-BE49-F238E27FC236}">
                      <a16:creationId xmlns:a16="http://schemas.microsoft.com/office/drawing/2014/main" id="{9010F32D-48A0-7D17-2540-D81083BE42F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21487" y="1986738"/>
                  <a:ext cx="1129960" cy="415498"/>
                </a:xfrm>
                <a:prstGeom prst="rect">
                  <a:avLst/>
                </a:prstGeom>
                <a:blipFill>
                  <a:blip r:embed="rId7"/>
                  <a:stretch>
                    <a:fillRect b="-7143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5" name="直接箭头连接符 54">
              <a:extLst>
                <a:ext uri="{FF2B5EF4-FFF2-40B4-BE49-F238E27FC236}">
                  <a16:creationId xmlns:a16="http://schemas.microsoft.com/office/drawing/2014/main" id="{C98363DB-A4C6-363E-6BF7-7164BF9DB7CE}"/>
                </a:ext>
              </a:extLst>
            </p:cNvPr>
            <p:cNvCxnSpPr>
              <a:cxnSpLocks/>
            </p:cNvCxnSpPr>
            <p:nvPr/>
          </p:nvCxnSpPr>
          <p:spPr>
            <a:xfrm>
              <a:off x="6104299" y="5141839"/>
              <a:ext cx="3982049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6" name="文本框 55">
                  <a:extLst>
                    <a:ext uri="{FF2B5EF4-FFF2-40B4-BE49-F238E27FC236}">
                      <a16:creationId xmlns:a16="http://schemas.microsoft.com/office/drawing/2014/main" id="{3EAF3446-FDF6-63A8-3191-6AA74D89A301}"/>
                    </a:ext>
                  </a:extLst>
                </p:cNvPr>
                <p:cNvSpPr txBox="1"/>
                <p:nvPr/>
              </p:nvSpPr>
              <p:spPr>
                <a:xfrm>
                  <a:off x="5550447" y="1981658"/>
                  <a:ext cx="1129960" cy="430887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training,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56" name="文本框 55">
                  <a:extLst>
                    <a:ext uri="{FF2B5EF4-FFF2-40B4-BE49-F238E27FC236}">
                      <a16:creationId xmlns:a16="http://schemas.microsoft.com/office/drawing/2014/main" id="{3EAF3446-FDF6-63A8-3191-6AA74D89A30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50447" y="1981658"/>
                  <a:ext cx="1129960" cy="430887"/>
                </a:xfrm>
                <a:prstGeom prst="rect">
                  <a:avLst/>
                </a:prstGeom>
                <a:blipFill>
                  <a:blip r:embed="rId8"/>
                  <a:stretch>
                    <a:fillRect b="-2740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7" name="文本框 56">
                  <a:extLst>
                    <a:ext uri="{FF2B5EF4-FFF2-40B4-BE49-F238E27FC236}">
                      <a16:creationId xmlns:a16="http://schemas.microsoft.com/office/drawing/2014/main" id="{D34952F1-4B61-D96F-F30D-4E587E7857FB}"/>
                    </a:ext>
                  </a:extLst>
                </p:cNvPr>
                <p:cNvSpPr txBox="1"/>
                <p:nvPr/>
              </p:nvSpPr>
              <p:spPr>
                <a:xfrm>
                  <a:off x="5372108" y="4257919"/>
                  <a:ext cx="1487818" cy="45365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aggregation as (5), and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CN" sz="105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050" i="1">
                              <a:latin typeface="Cambria Math" panose="02040503050406030204" pitchFamily="18" charset="0"/>
                            </a:rPr>
                            <m:t>+1/2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57" name="文本框 56">
                  <a:extLst>
                    <a:ext uri="{FF2B5EF4-FFF2-40B4-BE49-F238E27FC236}">
                      <a16:creationId xmlns:a16="http://schemas.microsoft.com/office/drawing/2014/main" id="{D34952F1-4B61-D96F-F30D-4E587E7857F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72108" y="4257919"/>
                  <a:ext cx="1487818" cy="453650"/>
                </a:xfrm>
                <a:prstGeom prst="rect">
                  <a:avLst/>
                </a:prstGeom>
                <a:blipFill>
                  <a:blip r:embed="rId9"/>
                  <a:stretch>
                    <a:fillRect r="-2033" b="-2597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8" name="文本框 57">
                  <a:extLst>
                    <a:ext uri="{FF2B5EF4-FFF2-40B4-BE49-F238E27FC236}">
                      <a16:creationId xmlns:a16="http://schemas.microsoft.com/office/drawing/2014/main" id="{080CE26A-5CBD-839F-B923-E8DE1668C147}"/>
                    </a:ext>
                  </a:extLst>
                </p:cNvPr>
                <p:cNvSpPr txBox="1"/>
                <p:nvPr/>
              </p:nvSpPr>
              <p:spPr>
                <a:xfrm>
                  <a:off x="9272127" y="5272327"/>
                  <a:ext cx="1650912" cy="41549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Global aggregation as (6), (7), </a:t>
                  </a:r>
                  <a:r>
                    <a:rPr lang="en-US" altLang="zh-CN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and</a:t>
                  </a:r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get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zh-CN" altLang="zh-CN" sz="105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1050" b="1" i="1" smtClean="0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p>
                          <m:r>
                            <a:rPr lang="en-US" altLang="zh-CN" sz="10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0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+1</m:t>
                          </m:r>
                        </m:sup>
                      </m:sSup>
                    </m:oMath>
                  </a14:m>
                  <a:endParaRPr lang="en-US" sz="105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58" name="文本框 57">
                  <a:extLst>
                    <a:ext uri="{FF2B5EF4-FFF2-40B4-BE49-F238E27FC236}">
                      <a16:creationId xmlns:a16="http://schemas.microsoft.com/office/drawing/2014/main" id="{080CE26A-5CBD-839F-B923-E8DE1668C14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72127" y="5272327"/>
                  <a:ext cx="1650912" cy="415498"/>
                </a:xfrm>
                <a:prstGeom prst="rect">
                  <a:avLst/>
                </a:prstGeom>
                <a:blipFill>
                  <a:blip r:embed="rId10"/>
                  <a:stretch>
                    <a:fillRect b="-5714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9" name="矩形 58">
              <a:extLst>
                <a:ext uri="{FF2B5EF4-FFF2-40B4-BE49-F238E27FC236}">
                  <a16:creationId xmlns:a16="http://schemas.microsoft.com/office/drawing/2014/main" id="{95437DAD-B081-2378-0891-5234C719F8B3}"/>
                </a:ext>
              </a:extLst>
            </p:cNvPr>
            <p:cNvSpPr/>
            <p:nvPr/>
          </p:nvSpPr>
          <p:spPr>
            <a:xfrm>
              <a:off x="3657607" y="2730040"/>
              <a:ext cx="7418380" cy="3076400"/>
            </a:xfrm>
            <a:prstGeom prst="rect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60" name="直接箭头连接符 59">
              <a:extLst>
                <a:ext uri="{FF2B5EF4-FFF2-40B4-BE49-F238E27FC236}">
                  <a16:creationId xmlns:a16="http://schemas.microsoft.com/office/drawing/2014/main" id="{E55C85BD-410C-770D-0587-A7FC4590BA4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93690" y="2674760"/>
              <a:ext cx="647457" cy="19550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1" name="文本框 60">
                  <a:extLst>
                    <a:ext uri="{FF2B5EF4-FFF2-40B4-BE49-F238E27FC236}">
                      <a16:creationId xmlns:a16="http://schemas.microsoft.com/office/drawing/2014/main" id="{1147926F-6BA7-417B-C3ED-67C9439CE4D4}"/>
                    </a:ext>
                  </a:extLst>
                </p:cNvPr>
                <p:cNvSpPr txBox="1"/>
                <p:nvPr/>
              </p:nvSpPr>
              <p:spPr>
                <a:xfrm>
                  <a:off x="7128235" y="4586462"/>
                  <a:ext cx="491855" cy="25628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05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1" i="1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zh-CN" sz="105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05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61" name="文本框 60">
                  <a:extLst>
                    <a:ext uri="{FF2B5EF4-FFF2-40B4-BE49-F238E27FC236}">
                      <a16:creationId xmlns:a16="http://schemas.microsoft.com/office/drawing/2014/main" id="{1147926F-6BA7-417B-C3ED-67C9439CE4D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28235" y="4586462"/>
                  <a:ext cx="491855" cy="256289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2" name="直接箭头连接符 61">
              <a:extLst>
                <a:ext uri="{FF2B5EF4-FFF2-40B4-BE49-F238E27FC236}">
                  <a16:creationId xmlns:a16="http://schemas.microsoft.com/office/drawing/2014/main" id="{D8EA3B6F-377D-0CFB-A6F2-5CBD2A6AEFB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98523" y="771701"/>
              <a:ext cx="6099829" cy="1042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箭头连接符 62">
              <a:extLst>
                <a:ext uri="{FF2B5EF4-FFF2-40B4-BE49-F238E27FC236}">
                  <a16:creationId xmlns:a16="http://schemas.microsoft.com/office/drawing/2014/main" id="{F3D2FC57-8252-870E-980F-066EAAA7646F}"/>
                </a:ext>
              </a:extLst>
            </p:cNvPr>
            <p:cNvCxnSpPr>
              <a:cxnSpLocks/>
            </p:cNvCxnSpPr>
            <p:nvPr/>
          </p:nvCxnSpPr>
          <p:spPr>
            <a:xfrm>
              <a:off x="3987755" y="1618170"/>
              <a:ext cx="6106129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箭头连接符 63">
              <a:extLst>
                <a:ext uri="{FF2B5EF4-FFF2-40B4-BE49-F238E27FC236}">
                  <a16:creationId xmlns:a16="http://schemas.microsoft.com/office/drawing/2014/main" id="{FEBB1F57-CDD8-5421-EAAC-2B49BF7CCD58}"/>
                </a:ext>
              </a:extLst>
            </p:cNvPr>
            <p:cNvCxnSpPr>
              <a:cxnSpLocks/>
            </p:cNvCxnSpPr>
            <p:nvPr/>
          </p:nvCxnSpPr>
          <p:spPr>
            <a:xfrm>
              <a:off x="3983288" y="2950164"/>
              <a:ext cx="2142087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箭头连接符 64">
              <a:extLst>
                <a:ext uri="{FF2B5EF4-FFF2-40B4-BE49-F238E27FC236}">
                  <a16:creationId xmlns:a16="http://schemas.microsoft.com/office/drawing/2014/main" id="{37DA1E18-1004-1205-EE81-AF181024A33B}"/>
                </a:ext>
              </a:extLst>
            </p:cNvPr>
            <p:cNvCxnSpPr>
              <a:cxnSpLocks/>
            </p:cNvCxnSpPr>
            <p:nvPr/>
          </p:nvCxnSpPr>
          <p:spPr>
            <a:xfrm>
              <a:off x="3978961" y="4879293"/>
              <a:ext cx="6110596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箭头连接符 66">
              <a:extLst>
                <a:ext uri="{FF2B5EF4-FFF2-40B4-BE49-F238E27FC236}">
                  <a16:creationId xmlns:a16="http://schemas.microsoft.com/office/drawing/2014/main" id="{F4A4CA4B-8E8D-76B2-C612-751B9BC4736B}"/>
                </a:ext>
              </a:extLst>
            </p:cNvPr>
            <p:cNvCxnSpPr>
              <a:cxnSpLocks/>
            </p:cNvCxnSpPr>
            <p:nvPr/>
          </p:nvCxnSpPr>
          <p:spPr>
            <a:xfrm>
              <a:off x="3979591" y="3170671"/>
              <a:ext cx="2142087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箭头连接符 68">
              <a:extLst>
                <a:ext uri="{FF2B5EF4-FFF2-40B4-BE49-F238E27FC236}">
                  <a16:creationId xmlns:a16="http://schemas.microsoft.com/office/drawing/2014/main" id="{37170DD8-C52E-1D42-0B15-BC91F0016FA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83288" y="3310489"/>
              <a:ext cx="6110596" cy="2460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文本框 69">
              <a:extLst>
                <a:ext uri="{FF2B5EF4-FFF2-40B4-BE49-F238E27FC236}">
                  <a16:creationId xmlns:a16="http://schemas.microsoft.com/office/drawing/2014/main" id="{B4016F87-9E80-F613-C080-1B33D7FB8186}"/>
                </a:ext>
              </a:extLst>
            </p:cNvPr>
            <p:cNvSpPr txBox="1"/>
            <p:nvPr/>
          </p:nvSpPr>
          <p:spPr>
            <a:xfrm>
              <a:off x="6120646" y="3364722"/>
              <a:ext cx="3048754" cy="25468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Failed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sidelink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transmission UE#2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 UE#1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71" name="直接箭头连接符 70">
              <a:extLst>
                <a:ext uri="{FF2B5EF4-FFF2-40B4-BE49-F238E27FC236}">
                  <a16:creationId xmlns:a16="http://schemas.microsoft.com/office/drawing/2014/main" id="{7D45F5E0-21AB-E32E-2944-EA8EB6BC92B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14467" y="3589000"/>
              <a:ext cx="3973725" cy="1600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文本框 71">
              <a:extLst>
                <a:ext uri="{FF2B5EF4-FFF2-40B4-BE49-F238E27FC236}">
                  <a16:creationId xmlns:a16="http://schemas.microsoft.com/office/drawing/2014/main" id="{20412003-5449-CDFD-7FA5-415015157548}"/>
                </a:ext>
              </a:extLst>
            </p:cNvPr>
            <p:cNvSpPr txBox="1"/>
            <p:nvPr/>
          </p:nvSpPr>
          <p:spPr>
            <a:xfrm>
              <a:off x="6342700" y="3920139"/>
              <a:ext cx="2688899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UE#2 with “aggregation”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73" name="直接箭头连接符 72">
              <a:extLst>
                <a:ext uri="{FF2B5EF4-FFF2-40B4-BE49-F238E27FC236}">
                  <a16:creationId xmlns:a16="http://schemas.microsoft.com/office/drawing/2014/main" id="{276EA125-05E1-B882-49F0-4B965096C21D}"/>
                </a:ext>
              </a:extLst>
            </p:cNvPr>
            <p:cNvCxnSpPr>
              <a:cxnSpLocks/>
            </p:cNvCxnSpPr>
            <p:nvPr/>
          </p:nvCxnSpPr>
          <p:spPr>
            <a:xfrm>
              <a:off x="6111066" y="4155363"/>
              <a:ext cx="3982818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箭头连接符 73">
              <a:extLst>
                <a:ext uri="{FF2B5EF4-FFF2-40B4-BE49-F238E27FC236}">
                  <a16:creationId xmlns:a16="http://schemas.microsoft.com/office/drawing/2014/main" id="{AEF31C06-C3EA-BDFB-B4C4-ABFF8F25825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83288" y="3899769"/>
              <a:ext cx="6110596" cy="24607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文本框 77">
              <a:extLst>
                <a:ext uri="{FF2B5EF4-FFF2-40B4-BE49-F238E27FC236}">
                  <a16:creationId xmlns:a16="http://schemas.microsoft.com/office/drawing/2014/main" id="{2AD7354A-9183-0BEE-7408-EB8FB8BE494F}"/>
                </a:ext>
              </a:extLst>
            </p:cNvPr>
            <p:cNvSpPr txBox="1"/>
            <p:nvPr/>
          </p:nvSpPr>
          <p:spPr>
            <a:xfrm>
              <a:off x="4843988" y="2406832"/>
              <a:ext cx="57068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err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S</a:t>
              </a:r>
              <a:r>
                <a:rPr lang="en-US" sz="1400" dirty="0" err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idelink</a:t>
              </a:r>
              <a:r>
                <a:rPr lang="en-US" sz="1400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transmission</a:t>
              </a:r>
              <a:r>
                <a:rPr lang="en-US" altLang="zh-CN" sz="1400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s</a:t>
              </a:r>
              <a:r>
                <a:rPr lang="en-US" sz="1400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UE#1 </a:t>
              </a:r>
              <a:r>
                <a:rPr lang="en-US" sz="1400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Wingdings" panose="05000000000000000000" pitchFamily="2" charset="2"/>
                </a:rPr>
                <a:t> UE#2(successful) &amp; </a:t>
              </a:r>
              <a:r>
                <a:rPr lang="en-US" altLang="zh-CN" sz="1400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UE#2 </a:t>
              </a:r>
              <a:r>
                <a:rPr lang="en-US" altLang="zh-CN" sz="1400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Wingdings" panose="05000000000000000000" pitchFamily="2" charset="2"/>
                </a:rPr>
                <a:t> UE#1(failed)</a:t>
              </a:r>
              <a:endPara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80" name="文本框 79">
              <a:extLst>
                <a:ext uri="{FF2B5EF4-FFF2-40B4-BE49-F238E27FC236}">
                  <a16:creationId xmlns:a16="http://schemas.microsoft.com/office/drawing/2014/main" id="{7C0E8A71-1866-A347-8966-8C2D938CBE3E}"/>
                </a:ext>
              </a:extLst>
            </p:cNvPr>
            <p:cNvSpPr txBox="1"/>
            <p:nvPr/>
          </p:nvSpPr>
          <p:spPr>
            <a:xfrm>
              <a:off x="6255618" y="1642952"/>
              <a:ext cx="2688899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UE#2 with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 FL Server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81" name="直接箭头连接符 80">
              <a:extLst>
                <a:ext uri="{FF2B5EF4-FFF2-40B4-BE49-F238E27FC236}">
                  <a16:creationId xmlns:a16="http://schemas.microsoft.com/office/drawing/2014/main" id="{6D66E7D3-3C74-990D-769F-C1DA4C61738F}"/>
                </a:ext>
              </a:extLst>
            </p:cNvPr>
            <p:cNvCxnSpPr>
              <a:cxnSpLocks/>
            </p:cNvCxnSpPr>
            <p:nvPr/>
          </p:nvCxnSpPr>
          <p:spPr>
            <a:xfrm>
              <a:off x="6125375" y="1878176"/>
              <a:ext cx="3968873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" name="文本框 81">
            <a:extLst>
              <a:ext uri="{FF2B5EF4-FFF2-40B4-BE49-F238E27FC236}">
                <a16:creationId xmlns:a16="http://schemas.microsoft.com/office/drawing/2014/main" id="{1E9EB0B0-5C07-E6D9-0372-A0ABA2FF90AC}"/>
              </a:ext>
            </a:extLst>
          </p:cNvPr>
          <p:cNvSpPr txBox="1"/>
          <p:nvPr/>
        </p:nvSpPr>
        <p:spPr>
          <a:xfrm>
            <a:off x="211303" y="3491472"/>
            <a:ext cx="22764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transmission:</a:t>
            </a:r>
          </a:p>
          <a:p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UE#1 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UE#2 (successful)</a:t>
            </a:r>
          </a:p>
          <a:p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UE#2 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UE#1 (failed)</a:t>
            </a:r>
          </a:p>
        </p:txBody>
      </p:sp>
      <p:cxnSp>
        <p:nvCxnSpPr>
          <p:cNvPr id="83" name="直接箭头连接符 82">
            <a:extLst>
              <a:ext uri="{FF2B5EF4-FFF2-40B4-BE49-F238E27FC236}">
                <a16:creationId xmlns:a16="http://schemas.microsoft.com/office/drawing/2014/main" id="{35FCF2FC-B7FA-5813-66A0-E9D3B8D8D618}"/>
              </a:ext>
            </a:extLst>
          </p:cNvPr>
          <p:cNvCxnSpPr>
            <a:cxnSpLocks/>
          </p:cNvCxnSpPr>
          <p:nvPr/>
        </p:nvCxnSpPr>
        <p:spPr>
          <a:xfrm flipV="1">
            <a:off x="2381250" y="3705225"/>
            <a:ext cx="962025" cy="21907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81648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4D08A2A9-6A4D-4339-BA6E-BDB529F0C3E4}"/>
              </a:ext>
            </a:extLst>
          </p:cNvPr>
          <p:cNvSpPr txBox="1"/>
          <p:nvPr/>
        </p:nvSpPr>
        <p:spPr>
          <a:xfrm>
            <a:off x="271853" y="1369730"/>
            <a:ext cx="28573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sz="14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UE#1</a:t>
            </a:r>
            <a:r>
              <a:rPr 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UE#2 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传输失败， 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UE#2 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UE#1 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传输失败，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sz="1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UEs</a:t>
            </a:r>
            <a:r>
              <a:rPr lang="zh-CN" altLang="en-US" sz="1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上报</a:t>
            </a:r>
            <a:endParaRPr lang="en-US" altLang="zh-CN" sz="14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sz="14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gNB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下发 不聚合 命令。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UE#1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UE#2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直接上传本地模型</a:t>
            </a:r>
            <a:endParaRPr lang="en-US" sz="1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25BD69B-A6CE-4C4A-9999-3D1266568B46}"/>
              </a:ext>
            </a:extLst>
          </p:cNvPr>
          <p:cNvSpPr txBox="1"/>
          <p:nvPr/>
        </p:nvSpPr>
        <p:spPr>
          <a:xfrm>
            <a:off x="75542" y="244271"/>
            <a:ext cx="28820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场景</a:t>
            </a: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sz="16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双用户场景（双向</a:t>
            </a: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 Pair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z="16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6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双侧传输失败</a:t>
            </a: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DCFDFC73-E518-6F88-C127-465BF1E50358}"/>
              </a:ext>
            </a:extLst>
          </p:cNvPr>
          <p:cNvGrpSpPr/>
          <p:nvPr/>
        </p:nvGrpSpPr>
        <p:grpSpPr>
          <a:xfrm>
            <a:off x="3080579" y="315826"/>
            <a:ext cx="8141388" cy="5668414"/>
            <a:chOff x="3080579" y="315826"/>
            <a:chExt cx="8141388" cy="5668414"/>
          </a:xfrm>
        </p:grpSpPr>
        <p:sp>
          <p:nvSpPr>
            <p:cNvPr id="70" name="文本框 69">
              <a:extLst>
                <a:ext uri="{FF2B5EF4-FFF2-40B4-BE49-F238E27FC236}">
                  <a16:creationId xmlns:a16="http://schemas.microsoft.com/office/drawing/2014/main" id="{B4016F87-9E80-F613-C080-1B33D7FB8186}"/>
                </a:ext>
              </a:extLst>
            </p:cNvPr>
            <p:cNvSpPr txBox="1"/>
            <p:nvPr/>
          </p:nvSpPr>
          <p:spPr>
            <a:xfrm>
              <a:off x="6120646" y="3364722"/>
              <a:ext cx="2906067" cy="25500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Failed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sidelink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transmission UE#2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 UE#1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71" name="直接箭头连接符 70">
              <a:extLst>
                <a:ext uri="{FF2B5EF4-FFF2-40B4-BE49-F238E27FC236}">
                  <a16:creationId xmlns:a16="http://schemas.microsoft.com/office/drawing/2014/main" id="{7D45F5E0-21AB-E32E-2944-EA8EB6BC92B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14467" y="3589000"/>
              <a:ext cx="3973725" cy="1600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44B3D22F-089D-7499-A6AA-34FACDFFE4E7}"/>
                </a:ext>
              </a:extLst>
            </p:cNvPr>
            <p:cNvSpPr txBox="1"/>
            <p:nvPr/>
          </p:nvSpPr>
          <p:spPr>
            <a:xfrm>
              <a:off x="6341147" y="3675522"/>
              <a:ext cx="2673295" cy="25468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UE#1 with “no aggregation” decisions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3E5E1B58-390C-7EDD-C438-FF43FCB7A88F}"/>
                </a:ext>
              </a:extLst>
            </p:cNvPr>
            <p:cNvSpPr txBox="1"/>
            <p:nvPr/>
          </p:nvSpPr>
          <p:spPr>
            <a:xfrm>
              <a:off x="6108375" y="3086242"/>
              <a:ext cx="2906067" cy="25468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Failed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sidelink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transmission UE#1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 UE#2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8" name="文本框 17">
                  <a:extLst>
                    <a:ext uri="{FF2B5EF4-FFF2-40B4-BE49-F238E27FC236}">
                      <a16:creationId xmlns:a16="http://schemas.microsoft.com/office/drawing/2014/main" id="{A297E293-74B9-E1AA-FC96-7354E1E4B211}"/>
                    </a:ext>
                  </a:extLst>
                </p:cNvPr>
                <p:cNvSpPr txBox="1"/>
                <p:nvPr/>
              </p:nvSpPr>
              <p:spPr>
                <a:xfrm>
                  <a:off x="6554225" y="761807"/>
                  <a:ext cx="643055" cy="26840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zh-CN" altLang="zh-CN" sz="1050" b="1" i="1" smtClean="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050" b="1" i="1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  <a:cs typeface="Times New Roman" panose="02020603050405020304" pitchFamily="18" charset="0"/>
                              </a:rPr>
                              <m:t>𝐈𝐧𝐟𝐨</m:t>
                            </m:r>
                          </m:e>
                          <m:sub>
                            <m:sSub>
                              <m:sSubPr>
                                <m:ctrlPr>
                                  <a:rPr lang="zh-CN" altLang="zh-CN" sz="1050" b="1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050" b="1" i="1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𝐔</m:t>
                                </m:r>
                              </m:e>
                              <m:sub>
                                <m:r>
                                  <a:rPr lang="en-US" altLang="zh-CN" sz="1050" b="1" i="1" smtClean="0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18" name="文本框 17">
                  <a:extLst>
                    <a:ext uri="{FF2B5EF4-FFF2-40B4-BE49-F238E27FC236}">
                      <a16:creationId xmlns:a16="http://schemas.microsoft.com/office/drawing/2014/main" id="{A297E293-74B9-E1AA-FC96-7354E1E4B21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54225" y="761807"/>
                  <a:ext cx="643055" cy="268407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1" name="文本框 20">
                  <a:extLst>
                    <a:ext uri="{FF2B5EF4-FFF2-40B4-BE49-F238E27FC236}">
                      <a16:creationId xmlns:a16="http://schemas.microsoft.com/office/drawing/2014/main" id="{A289DFF5-FEDA-29C0-FCCB-65F888124556}"/>
                    </a:ext>
                  </a:extLst>
                </p:cNvPr>
                <p:cNvSpPr txBox="1"/>
                <p:nvPr/>
              </p:nvSpPr>
              <p:spPr>
                <a:xfrm>
                  <a:off x="4841346" y="2932717"/>
                  <a:ext cx="384717" cy="25500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05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1" i="1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21" name="文本框 20">
                  <a:extLst>
                    <a:ext uri="{FF2B5EF4-FFF2-40B4-BE49-F238E27FC236}">
                      <a16:creationId xmlns:a16="http://schemas.microsoft.com/office/drawing/2014/main" id="{A289DFF5-FEDA-29C0-FCCB-65F88812455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41346" y="2932717"/>
                  <a:ext cx="384717" cy="255006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7" name="文本框 36">
                  <a:extLst>
                    <a:ext uri="{FF2B5EF4-FFF2-40B4-BE49-F238E27FC236}">
                      <a16:creationId xmlns:a16="http://schemas.microsoft.com/office/drawing/2014/main" id="{B4AC0BA4-AB04-075C-8F39-86EFC520C085}"/>
                    </a:ext>
                  </a:extLst>
                </p:cNvPr>
                <p:cNvSpPr txBox="1"/>
                <p:nvPr/>
              </p:nvSpPr>
              <p:spPr>
                <a:xfrm>
                  <a:off x="7158215" y="4502582"/>
                  <a:ext cx="631764" cy="25660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050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37" name="文本框 36">
                  <a:extLst>
                    <a:ext uri="{FF2B5EF4-FFF2-40B4-BE49-F238E27FC236}">
                      <a16:creationId xmlns:a16="http://schemas.microsoft.com/office/drawing/2014/main" id="{B4AC0BA4-AB04-075C-8F39-86EFC520C08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8215" y="4502582"/>
                  <a:ext cx="631764" cy="256609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8" name="文本框 37">
                  <a:extLst>
                    <a:ext uri="{FF2B5EF4-FFF2-40B4-BE49-F238E27FC236}">
                      <a16:creationId xmlns:a16="http://schemas.microsoft.com/office/drawing/2014/main" id="{5C0D4912-14E8-9C20-6793-4FB97967A7ED}"/>
                    </a:ext>
                  </a:extLst>
                </p:cNvPr>
                <p:cNvSpPr txBox="1"/>
                <p:nvPr/>
              </p:nvSpPr>
              <p:spPr>
                <a:xfrm>
                  <a:off x="4830795" y="2716875"/>
                  <a:ext cx="384717" cy="25391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05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1" i="1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38" name="文本框 37">
                  <a:extLst>
                    <a:ext uri="{FF2B5EF4-FFF2-40B4-BE49-F238E27FC236}">
                      <a16:creationId xmlns:a16="http://schemas.microsoft.com/office/drawing/2014/main" id="{5C0D4912-14E8-9C20-6793-4FB97967A7E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30795" y="2716875"/>
                  <a:ext cx="384717" cy="253916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0" name="文本框 39">
                  <a:extLst>
                    <a:ext uri="{FF2B5EF4-FFF2-40B4-BE49-F238E27FC236}">
                      <a16:creationId xmlns:a16="http://schemas.microsoft.com/office/drawing/2014/main" id="{2AE08A2F-88C3-9CCB-08E0-E8D255022562}"/>
                    </a:ext>
                  </a:extLst>
                </p:cNvPr>
                <p:cNvSpPr txBox="1"/>
                <p:nvPr/>
              </p:nvSpPr>
              <p:spPr>
                <a:xfrm>
                  <a:off x="5050635" y="523301"/>
                  <a:ext cx="643055" cy="26840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zh-CN" altLang="zh-CN" sz="1050" b="1" i="1" smtClean="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050" b="1" i="1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  <a:cs typeface="Times New Roman" panose="02020603050405020304" pitchFamily="18" charset="0"/>
                              </a:rPr>
                              <m:t>𝐈𝐧𝐟𝐨</m:t>
                            </m:r>
                          </m:e>
                          <m:sub>
                            <m:sSub>
                              <m:sSubPr>
                                <m:ctrlPr>
                                  <a:rPr lang="zh-CN" altLang="zh-CN" sz="1050" b="1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050" b="1" i="1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𝐔</m:t>
                                </m:r>
                              </m:e>
                              <m:sub>
                                <m:r>
                                  <a:rPr lang="en-US" altLang="zh-CN" sz="1050" b="1" i="1" smtClean="0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40" name="文本框 39">
                  <a:extLst>
                    <a:ext uri="{FF2B5EF4-FFF2-40B4-BE49-F238E27FC236}">
                      <a16:creationId xmlns:a16="http://schemas.microsoft.com/office/drawing/2014/main" id="{2AE08A2F-88C3-9CCB-08E0-E8D25502256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50635" y="523301"/>
                  <a:ext cx="643055" cy="268407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id="{C8B47CB3-4333-CE4B-AE82-874E823D5920}"/>
                </a:ext>
              </a:extLst>
            </p:cNvPr>
            <p:cNvSpPr txBox="1"/>
            <p:nvPr/>
          </p:nvSpPr>
          <p:spPr>
            <a:xfrm>
              <a:off x="6261422" y="1384491"/>
              <a:ext cx="286647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UE#1 with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 FL Server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id="{466F33DB-E7A7-D7C9-41AB-72F1571F0B71}"/>
                </a:ext>
              </a:extLst>
            </p:cNvPr>
            <p:cNvSpPr txBox="1"/>
            <p:nvPr/>
          </p:nvSpPr>
          <p:spPr>
            <a:xfrm>
              <a:off x="3517510" y="320975"/>
              <a:ext cx="962025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UE#1</a:t>
              </a:r>
            </a:p>
          </p:txBody>
        </p:sp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id="{9D512255-4B9F-9819-3316-1E2FB5B8ECB3}"/>
                </a:ext>
              </a:extLst>
            </p:cNvPr>
            <p:cNvSpPr txBox="1"/>
            <p:nvPr/>
          </p:nvSpPr>
          <p:spPr>
            <a:xfrm>
              <a:off x="9353407" y="315826"/>
              <a:ext cx="1506537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</a:t>
              </a:r>
              <a:r>
                <a:rPr lang="zh-CN" alt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FL</a:t>
              </a:r>
              <a:r>
                <a:rPr lang="zh-CN" alt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Server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id="{2BC9A47F-28DF-5336-65BE-AAC546451547}"/>
                </a:ext>
              </a:extLst>
            </p:cNvPr>
            <p:cNvSpPr txBox="1"/>
            <p:nvPr/>
          </p:nvSpPr>
          <p:spPr>
            <a:xfrm>
              <a:off x="5644362" y="315826"/>
              <a:ext cx="962025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UE#2</a:t>
              </a:r>
            </a:p>
          </p:txBody>
        </p:sp>
        <p:grpSp>
          <p:nvGrpSpPr>
            <p:cNvPr id="49" name="组合 48">
              <a:extLst>
                <a:ext uri="{FF2B5EF4-FFF2-40B4-BE49-F238E27FC236}">
                  <a16:creationId xmlns:a16="http://schemas.microsoft.com/office/drawing/2014/main" id="{A08B1A61-D5A7-91C1-5A87-7A8CD73A8434}"/>
                </a:ext>
              </a:extLst>
            </p:cNvPr>
            <p:cNvGrpSpPr/>
            <p:nvPr/>
          </p:nvGrpSpPr>
          <p:grpSpPr>
            <a:xfrm>
              <a:off x="3974710" y="623603"/>
              <a:ext cx="6131966" cy="5360637"/>
              <a:chOff x="3974710" y="623604"/>
              <a:chExt cx="6131966" cy="4957516"/>
            </a:xfrm>
          </p:grpSpPr>
          <p:cxnSp>
            <p:nvCxnSpPr>
              <p:cNvPr id="75" name="直接连接符 74">
                <a:extLst>
                  <a:ext uri="{FF2B5EF4-FFF2-40B4-BE49-F238E27FC236}">
                    <a16:creationId xmlns:a16="http://schemas.microsoft.com/office/drawing/2014/main" id="{8F05476E-D90F-856A-1D39-FFF344302C08}"/>
                  </a:ext>
                </a:extLst>
              </p:cNvPr>
              <p:cNvCxnSpPr>
                <a:cxnSpLocks/>
                <a:stCxn id="42" idx="2"/>
              </p:cNvCxnSpPr>
              <p:nvPr/>
            </p:nvCxnSpPr>
            <p:spPr>
              <a:xfrm flipH="1">
                <a:off x="3974710" y="628400"/>
                <a:ext cx="23813" cy="495272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6" name="直接连接符 75">
                <a:extLst>
                  <a:ext uri="{FF2B5EF4-FFF2-40B4-BE49-F238E27FC236}">
                    <a16:creationId xmlns:a16="http://schemas.microsoft.com/office/drawing/2014/main" id="{5AC9CD69-3086-05A8-492A-6C2323E37AF3}"/>
                  </a:ext>
                </a:extLst>
              </p:cNvPr>
              <p:cNvCxnSpPr>
                <a:cxnSpLocks/>
                <a:stCxn id="44" idx="2"/>
              </p:cNvCxnSpPr>
              <p:nvPr/>
            </p:nvCxnSpPr>
            <p:spPr>
              <a:xfrm flipH="1">
                <a:off x="10086348" y="623604"/>
                <a:ext cx="20328" cy="495271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>
                <a:extLst>
                  <a:ext uri="{FF2B5EF4-FFF2-40B4-BE49-F238E27FC236}">
                    <a16:creationId xmlns:a16="http://schemas.microsoft.com/office/drawing/2014/main" id="{932BC190-767D-C1B4-3A7B-7445D5B1725A}"/>
                  </a:ext>
                </a:extLst>
              </p:cNvPr>
              <p:cNvCxnSpPr>
                <a:cxnSpLocks/>
                <a:stCxn id="45" idx="2"/>
              </p:cNvCxnSpPr>
              <p:nvPr/>
            </p:nvCxnSpPr>
            <p:spPr>
              <a:xfrm flipH="1">
                <a:off x="6101562" y="623608"/>
                <a:ext cx="23813" cy="495271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0" name="文本框 49">
              <a:extLst>
                <a:ext uri="{FF2B5EF4-FFF2-40B4-BE49-F238E27FC236}">
                  <a16:creationId xmlns:a16="http://schemas.microsoft.com/office/drawing/2014/main" id="{1802E87C-0036-C868-CCA6-3B09AB55BED0}"/>
                </a:ext>
              </a:extLst>
            </p:cNvPr>
            <p:cNvSpPr txBox="1"/>
            <p:nvPr/>
          </p:nvSpPr>
          <p:spPr>
            <a:xfrm>
              <a:off x="7724719" y="373000"/>
              <a:ext cx="49438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/>
                <a:t>…</a:t>
              </a:r>
            </a:p>
          </p:txBody>
        </p:sp>
        <p:cxnSp>
          <p:nvCxnSpPr>
            <p:cNvPr id="51" name="直接箭头连接符 50">
              <a:extLst>
                <a:ext uri="{FF2B5EF4-FFF2-40B4-BE49-F238E27FC236}">
                  <a16:creationId xmlns:a16="http://schemas.microsoft.com/office/drawing/2014/main" id="{6749E12E-46B9-D2DA-38EF-ADD0E86B6A3A}"/>
                </a:ext>
              </a:extLst>
            </p:cNvPr>
            <p:cNvCxnSpPr>
              <a:cxnSpLocks/>
            </p:cNvCxnSpPr>
            <p:nvPr/>
          </p:nvCxnSpPr>
          <p:spPr>
            <a:xfrm>
              <a:off x="6125375" y="1006671"/>
              <a:ext cx="398078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文本框 51">
              <a:extLst>
                <a:ext uri="{FF2B5EF4-FFF2-40B4-BE49-F238E27FC236}">
                  <a16:creationId xmlns:a16="http://schemas.microsoft.com/office/drawing/2014/main" id="{3B34C4F8-D973-443C-156B-E347816E8553}"/>
                </a:ext>
              </a:extLst>
            </p:cNvPr>
            <p:cNvSpPr txBox="1"/>
            <p:nvPr/>
          </p:nvSpPr>
          <p:spPr>
            <a:xfrm>
              <a:off x="9001933" y="1105157"/>
              <a:ext cx="2220034" cy="4154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Decision that UE#1 and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UE#2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forms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two-way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 pair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4" name="文本框 53">
                  <a:extLst>
                    <a:ext uri="{FF2B5EF4-FFF2-40B4-BE49-F238E27FC236}">
                      <a16:creationId xmlns:a16="http://schemas.microsoft.com/office/drawing/2014/main" id="{9010F32D-48A0-7D17-2540-D81083BE42F4}"/>
                    </a:ext>
                  </a:extLst>
                </p:cNvPr>
                <p:cNvSpPr txBox="1"/>
                <p:nvPr/>
              </p:nvSpPr>
              <p:spPr>
                <a:xfrm>
                  <a:off x="3421487" y="1986738"/>
                  <a:ext cx="1129960" cy="41549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training,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54" name="文本框 53">
                  <a:extLst>
                    <a:ext uri="{FF2B5EF4-FFF2-40B4-BE49-F238E27FC236}">
                      <a16:creationId xmlns:a16="http://schemas.microsoft.com/office/drawing/2014/main" id="{9010F32D-48A0-7D17-2540-D81083BE42F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21487" y="1986738"/>
                  <a:ext cx="1129960" cy="415498"/>
                </a:xfrm>
                <a:prstGeom prst="rect">
                  <a:avLst/>
                </a:prstGeom>
                <a:blipFill>
                  <a:blip r:embed="rId7"/>
                  <a:stretch>
                    <a:fillRect b="-7143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5" name="直接箭头连接符 54">
              <a:extLst>
                <a:ext uri="{FF2B5EF4-FFF2-40B4-BE49-F238E27FC236}">
                  <a16:creationId xmlns:a16="http://schemas.microsoft.com/office/drawing/2014/main" id="{C98363DB-A4C6-363E-6BF7-7164BF9DB7CE}"/>
                </a:ext>
              </a:extLst>
            </p:cNvPr>
            <p:cNvCxnSpPr>
              <a:cxnSpLocks/>
            </p:cNvCxnSpPr>
            <p:nvPr/>
          </p:nvCxnSpPr>
          <p:spPr>
            <a:xfrm>
              <a:off x="6104299" y="4770999"/>
              <a:ext cx="3982049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6" name="文本框 55">
                  <a:extLst>
                    <a:ext uri="{FF2B5EF4-FFF2-40B4-BE49-F238E27FC236}">
                      <a16:creationId xmlns:a16="http://schemas.microsoft.com/office/drawing/2014/main" id="{3EAF3446-FDF6-63A8-3191-6AA74D89A301}"/>
                    </a:ext>
                  </a:extLst>
                </p:cNvPr>
                <p:cNvSpPr txBox="1"/>
                <p:nvPr/>
              </p:nvSpPr>
              <p:spPr>
                <a:xfrm>
                  <a:off x="5550447" y="1981658"/>
                  <a:ext cx="1129960" cy="430887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training,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56" name="文本框 55">
                  <a:extLst>
                    <a:ext uri="{FF2B5EF4-FFF2-40B4-BE49-F238E27FC236}">
                      <a16:creationId xmlns:a16="http://schemas.microsoft.com/office/drawing/2014/main" id="{3EAF3446-FDF6-63A8-3191-6AA74D89A30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50447" y="1981658"/>
                  <a:ext cx="1129960" cy="430887"/>
                </a:xfrm>
                <a:prstGeom prst="rect">
                  <a:avLst/>
                </a:prstGeom>
                <a:blipFill>
                  <a:blip r:embed="rId8"/>
                  <a:stretch>
                    <a:fillRect b="-2740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8" name="文本框 57">
                  <a:extLst>
                    <a:ext uri="{FF2B5EF4-FFF2-40B4-BE49-F238E27FC236}">
                      <a16:creationId xmlns:a16="http://schemas.microsoft.com/office/drawing/2014/main" id="{080CE26A-5CBD-839F-B923-E8DE1668C147}"/>
                    </a:ext>
                  </a:extLst>
                </p:cNvPr>
                <p:cNvSpPr txBox="1"/>
                <p:nvPr/>
              </p:nvSpPr>
              <p:spPr>
                <a:xfrm>
                  <a:off x="9272127" y="4987847"/>
                  <a:ext cx="1650912" cy="41549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Global aggregation as (3), (4),  get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zh-CN" altLang="zh-CN" sz="105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p>
                          <m:r>
                            <a:rPr lang="en-US" altLang="zh-CN" sz="10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0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+1</m:t>
                          </m:r>
                        </m:sup>
                      </m:sSup>
                    </m:oMath>
                  </a14:m>
                  <a:endParaRPr lang="en-US" altLang="zh-CN" sz="105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58" name="文本框 57">
                  <a:extLst>
                    <a:ext uri="{FF2B5EF4-FFF2-40B4-BE49-F238E27FC236}">
                      <a16:creationId xmlns:a16="http://schemas.microsoft.com/office/drawing/2014/main" id="{080CE26A-5CBD-839F-B923-E8DE1668C14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72127" y="4987847"/>
                  <a:ext cx="1650912" cy="415498"/>
                </a:xfrm>
                <a:prstGeom prst="rect">
                  <a:avLst/>
                </a:prstGeom>
                <a:blipFill>
                  <a:blip r:embed="rId9"/>
                  <a:stretch>
                    <a:fillRect b="-5714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9" name="矩形 58">
              <a:extLst>
                <a:ext uri="{FF2B5EF4-FFF2-40B4-BE49-F238E27FC236}">
                  <a16:creationId xmlns:a16="http://schemas.microsoft.com/office/drawing/2014/main" id="{95437DAD-B081-2378-0891-5234C719F8B3}"/>
                </a:ext>
              </a:extLst>
            </p:cNvPr>
            <p:cNvSpPr/>
            <p:nvPr/>
          </p:nvSpPr>
          <p:spPr>
            <a:xfrm>
              <a:off x="3080579" y="2730040"/>
              <a:ext cx="7995408" cy="2847800"/>
            </a:xfrm>
            <a:prstGeom prst="rect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60" name="直接箭头连接符 59">
              <a:extLst>
                <a:ext uri="{FF2B5EF4-FFF2-40B4-BE49-F238E27FC236}">
                  <a16:creationId xmlns:a16="http://schemas.microsoft.com/office/drawing/2014/main" id="{E55C85BD-410C-770D-0587-A7FC4590BA4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93690" y="2674760"/>
              <a:ext cx="647457" cy="19550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1" name="文本框 60">
                  <a:extLst>
                    <a:ext uri="{FF2B5EF4-FFF2-40B4-BE49-F238E27FC236}">
                      <a16:creationId xmlns:a16="http://schemas.microsoft.com/office/drawing/2014/main" id="{1147926F-6BA7-417B-C3ED-67C9439CE4D4}"/>
                    </a:ext>
                  </a:extLst>
                </p:cNvPr>
                <p:cNvSpPr txBox="1"/>
                <p:nvPr/>
              </p:nvSpPr>
              <p:spPr>
                <a:xfrm>
                  <a:off x="7128235" y="4215622"/>
                  <a:ext cx="491855" cy="25628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05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1" i="1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zh-CN" sz="105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05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61" name="文本框 60">
                  <a:extLst>
                    <a:ext uri="{FF2B5EF4-FFF2-40B4-BE49-F238E27FC236}">
                      <a16:creationId xmlns:a16="http://schemas.microsoft.com/office/drawing/2014/main" id="{1147926F-6BA7-417B-C3ED-67C9439CE4D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28235" y="4215622"/>
                  <a:ext cx="491855" cy="256289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2" name="直接箭头连接符 61">
              <a:extLst>
                <a:ext uri="{FF2B5EF4-FFF2-40B4-BE49-F238E27FC236}">
                  <a16:creationId xmlns:a16="http://schemas.microsoft.com/office/drawing/2014/main" id="{D8EA3B6F-377D-0CFB-A6F2-5CBD2A6AEFB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98523" y="771701"/>
              <a:ext cx="6099829" cy="1042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箭头连接符 62">
              <a:extLst>
                <a:ext uri="{FF2B5EF4-FFF2-40B4-BE49-F238E27FC236}">
                  <a16:creationId xmlns:a16="http://schemas.microsoft.com/office/drawing/2014/main" id="{F3D2FC57-8252-870E-980F-066EAAA7646F}"/>
                </a:ext>
              </a:extLst>
            </p:cNvPr>
            <p:cNvCxnSpPr>
              <a:cxnSpLocks/>
            </p:cNvCxnSpPr>
            <p:nvPr/>
          </p:nvCxnSpPr>
          <p:spPr>
            <a:xfrm>
              <a:off x="3987755" y="1618170"/>
              <a:ext cx="6106129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箭头连接符 63">
              <a:extLst>
                <a:ext uri="{FF2B5EF4-FFF2-40B4-BE49-F238E27FC236}">
                  <a16:creationId xmlns:a16="http://schemas.microsoft.com/office/drawing/2014/main" id="{FEBB1F57-CDD8-5421-EAAC-2B49BF7CCD58}"/>
                </a:ext>
              </a:extLst>
            </p:cNvPr>
            <p:cNvCxnSpPr>
              <a:cxnSpLocks/>
            </p:cNvCxnSpPr>
            <p:nvPr/>
          </p:nvCxnSpPr>
          <p:spPr>
            <a:xfrm>
              <a:off x="3983288" y="2950164"/>
              <a:ext cx="2142087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箭头连接符 64">
              <a:extLst>
                <a:ext uri="{FF2B5EF4-FFF2-40B4-BE49-F238E27FC236}">
                  <a16:creationId xmlns:a16="http://schemas.microsoft.com/office/drawing/2014/main" id="{37DA1E18-1004-1205-EE81-AF181024A33B}"/>
                </a:ext>
              </a:extLst>
            </p:cNvPr>
            <p:cNvCxnSpPr>
              <a:cxnSpLocks/>
            </p:cNvCxnSpPr>
            <p:nvPr/>
          </p:nvCxnSpPr>
          <p:spPr>
            <a:xfrm>
              <a:off x="3978961" y="4508453"/>
              <a:ext cx="6110596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箭头连接符 66">
              <a:extLst>
                <a:ext uri="{FF2B5EF4-FFF2-40B4-BE49-F238E27FC236}">
                  <a16:creationId xmlns:a16="http://schemas.microsoft.com/office/drawing/2014/main" id="{F4A4CA4B-8E8D-76B2-C612-751B9BC4736B}"/>
                </a:ext>
              </a:extLst>
            </p:cNvPr>
            <p:cNvCxnSpPr>
              <a:cxnSpLocks/>
            </p:cNvCxnSpPr>
            <p:nvPr/>
          </p:nvCxnSpPr>
          <p:spPr>
            <a:xfrm>
              <a:off x="3979591" y="3170671"/>
              <a:ext cx="2142087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箭头连接符 68">
              <a:extLst>
                <a:ext uri="{FF2B5EF4-FFF2-40B4-BE49-F238E27FC236}">
                  <a16:creationId xmlns:a16="http://schemas.microsoft.com/office/drawing/2014/main" id="{37170DD8-C52E-1D42-0B15-BC91F0016FA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83288" y="3310489"/>
              <a:ext cx="6110596" cy="2460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文本框 71">
              <a:extLst>
                <a:ext uri="{FF2B5EF4-FFF2-40B4-BE49-F238E27FC236}">
                  <a16:creationId xmlns:a16="http://schemas.microsoft.com/office/drawing/2014/main" id="{20412003-5449-CDFD-7FA5-415015157548}"/>
                </a:ext>
              </a:extLst>
            </p:cNvPr>
            <p:cNvSpPr txBox="1"/>
            <p:nvPr/>
          </p:nvSpPr>
          <p:spPr>
            <a:xfrm>
              <a:off x="6342700" y="3920139"/>
              <a:ext cx="2688899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UE#2 with “no aggregation”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73" name="直接箭头连接符 72">
              <a:extLst>
                <a:ext uri="{FF2B5EF4-FFF2-40B4-BE49-F238E27FC236}">
                  <a16:creationId xmlns:a16="http://schemas.microsoft.com/office/drawing/2014/main" id="{276EA125-05E1-B882-49F0-4B965096C21D}"/>
                </a:ext>
              </a:extLst>
            </p:cNvPr>
            <p:cNvCxnSpPr>
              <a:cxnSpLocks/>
            </p:cNvCxnSpPr>
            <p:nvPr/>
          </p:nvCxnSpPr>
          <p:spPr>
            <a:xfrm>
              <a:off x="6111066" y="4155363"/>
              <a:ext cx="3982818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箭头连接符 73">
              <a:extLst>
                <a:ext uri="{FF2B5EF4-FFF2-40B4-BE49-F238E27FC236}">
                  <a16:creationId xmlns:a16="http://schemas.microsoft.com/office/drawing/2014/main" id="{AEF31C06-C3EA-BDFB-B4C4-ABFF8F25825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83288" y="3899769"/>
              <a:ext cx="6110596" cy="24607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F9ECA2A5-8B67-585C-7CA1-122D84C699F7}"/>
                </a:ext>
              </a:extLst>
            </p:cNvPr>
            <p:cNvSpPr txBox="1"/>
            <p:nvPr/>
          </p:nvSpPr>
          <p:spPr>
            <a:xfrm>
              <a:off x="4843988" y="2422072"/>
              <a:ext cx="529633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err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S</a:t>
              </a:r>
              <a:r>
                <a:rPr lang="en-US" sz="1400" dirty="0" err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idelink</a:t>
              </a:r>
              <a:r>
                <a:rPr lang="en-US" sz="1400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transmission</a:t>
              </a:r>
              <a:r>
                <a:rPr lang="en-US" altLang="zh-CN" sz="1400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s</a:t>
              </a:r>
              <a:r>
                <a:rPr lang="en-US" sz="1400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UE#1 </a:t>
              </a:r>
              <a:r>
                <a:rPr lang="en-US" sz="1400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Wingdings" panose="05000000000000000000" pitchFamily="2" charset="2"/>
                </a:rPr>
                <a:t> UE#2(failed) &amp; </a:t>
              </a:r>
              <a:r>
                <a:rPr lang="en-US" altLang="zh-CN" sz="1400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UE#2 </a:t>
              </a:r>
              <a:r>
                <a:rPr lang="en-US" altLang="zh-CN" sz="1400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Wingdings" panose="05000000000000000000" pitchFamily="2" charset="2"/>
                </a:rPr>
                <a:t> UE#1(failed)</a:t>
              </a:r>
              <a:endPara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8AA1F433-4239-F395-ADA0-F576534935F4}"/>
                </a:ext>
              </a:extLst>
            </p:cNvPr>
            <p:cNvSpPr txBox="1"/>
            <p:nvPr/>
          </p:nvSpPr>
          <p:spPr>
            <a:xfrm>
              <a:off x="6255618" y="1637872"/>
              <a:ext cx="2688899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UE#2 with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 FL Server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" name="直接箭头连接符 5">
              <a:extLst>
                <a:ext uri="{FF2B5EF4-FFF2-40B4-BE49-F238E27FC236}">
                  <a16:creationId xmlns:a16="http://schemas.microsoft.com/office/drawing/2014/main" id="{B7BD7652-C4C5-2B8C-2B4F-22B9A1F4D003}"/>
                </a:ext>
              </a:extLst>
            </p:cNvPr>
            <p:cNvCxnSpPr>
              <a:cxnSpLocks/>
            </p:cNvCxnSpPr>
            <p:nvPr/>
          </p:nvCxnSpPr>
          <p:spPr>
            <a:xfrm>
              <a:off x="6125375" y="1873096"/>
              <a:ext cx="3968873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文本框 7">
            <a:extLst>
              <a:ext uri="{FF2B5EF4-FFF2-40B4-BE49-F238E27FC236}">
                <a16:creationId xmlns:a16="http://schemas.microsoft.com/office/drawing/2014/main" id="{B3671185-3BDF-449A-E7FF-F653A8B877D3}"/>
              </a:ext>
            </a:extLst>
          </p:cNvPr>
          <p:cNvSpPr txBox="1"/>
          <p:nvPr/>
        </p:nvSpPr>
        <p:spPr>
          <a:xfrm>
            <a:off x="211303" y="3491472"/>
            <a:ext cx="22764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transmission:</a:t>
            </a:r>
          </a:p>
          <a:p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UE#1 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UE#2 (failed)</a:t>
            </a:r>
          </a:p>
          <a:p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UE#2 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UE#1 (failed)</a:t>
            </a:r>
          </a:p>
        </p:txBody>
      </p:sp>
      <p:cxnSp>
        <p:nvCxnSpPr>
          <p:cNvPr id="9" name="直接箭头连接符 8">
            <a:extLst>
              <a:ext uri="{FF2B5EF4-FFF2-40B4-BE49-F238E27FC236}">
                <a16:creationId xmlns:a16="http://schemas.microsoft.com/office/drawing/2014/main" id="{1474ED81-A53F-73AB-7EA9-3FE4559FD52F}"/>
              </a:ext>
            </a:extLst>
          </p:cNvPr>
          <p:cNvCxnSpPr>
            <a:cxnSpLocks/>
          </p:cNvCxnSpPr>
          <p:nvPr/>
        </p:nvCxnSpPr>
        <p:spPr>
          <a:xfrm flipV="1">
            <a:off x="2056462" y="3802864"/>
            <a:ext cx="923966" cy="15494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4139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组合 91">
            <a:extLst>
              <a:ext uri="{FF2B5EF4-FFF2-40B4-BE49-F238E27FC236}">
                <a16:creationId xmlns:a16="http://schemas.microsoft.com/office/drawing/2014/main" id="{E3DCB50E-F4A0-4E4D-A842-038CBC0CAFF4}"/>
              </a:ext>
            </a:extLst>
          </p:cNvPr>
          <p:cNvGrpSpPr/>
          <p:nvPr/>
        </p:nvGrpSpPr>
        <p:grpSpPr>
          <a:xfrm>
            <a:off x="2386461" y="1550714"/>
            <a:ext cx="5032876" cy="2287306"/>
            <a:chOff x="2386461" y="1550714"/>
            <a:chExt cx="5032876" cy="2287306"/>
          </a:xfrm>
        </p:grpSpPr>
        <p:pic>
          <p:nvPicPr>
            <p:cNvPr id="56" name="图片 55">
              <a:extLst>
                <a:ext uri="{FF2B5EF4-FFF2-40B4-BE49-F238E27FC236}">
                  <a16:creationId xmlns:a16="http://schemas.microsoft.com/office/drawing/2014/main" id="{884ED4C9-B43E-488D-BA5C-F7CDCD0C628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98704" y="1884601"/>
              <a:ext cx="406698" cy="862699"/>
            </a:xfrm>
            <a:prstGeom prst="rect">
              <a:avLst/>
            </a:prstGeom>
          </p:spPr>
        </p:pic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F4EC5F84-0748-4B29-A547-BCC256C1C1DD}"/>
                </a:ext>
              </a:extLst>
            </p:cNvPr>
            <p:cNvGrpSpPr/>
            <p:nvPr/>
          </p:nvGrpSpPr>
          <p:grpSpPr>
            <a:xfrm>
              <a:off x="2633853" y="2149788"/>
              <a:ext cx="551754" cy="582470"/>
              <a:chOff x="3440959" y="3080205"/>
              <a:chExt cx="551754" cy="582470"/>
            </a:xfrm>
          </p:grpSpPr>
          <p:pic>
            <p:nvPicPr>
              <p:cNvPr id="47" name="图片 46">
                <a:extLst>
                  <a:ext uri="{FF2B5EF4-FFF2-40B4-BE49-F238E27FC236}">
                    <a16:creationId xmlns:a16="http://schemas.microsoft.com/office/drawing/2014/main" id="{CE9F0B07-4C90-4C6E-8EAF-7D9B83C8C8B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607270" y="3080205"/>
                <a:ext cx="194845" cy="359592"/>
              </a:xfrm>
              <a:prstGeom prst="rect">
                <a:avLst/>
              </a:prstGeom>
            </p:spPr>
          </p:pic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B7BE9001-D055-4043-B881-DD1C8D6D3734}"/>
                  </a:ext>
                </a:extLst>
              </p:cNvPr>
              <p:cNvSpPr txBox="1"/>
              <p:nvPr/>
            </p:nvSpPr>
            <p:spPr>
              <a:xfrm>
                <a:off x="3440959" y="3401065"/>
                <a:ext cx="55175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UE#1</a:t>
                </a:r>
                <a:endParaRPr lang="en-US" sz="11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0" name="组合 59">
              <a:extLst>
                <a:ext uri="{FF2B5EF4-FFF2-40B4-BE49-F238E27FC236}">
                  <a16:creationId xmlns:a16="http://schemas.microsoft.com/office/drawing/2014/main" id="{4BC95567-1567-40CF-98E0-DB101A362A85}"/>
                </a:ext>
              </a:extLst>
            </p:cNvPr>
            <p:cNvGrpSpPr/>
            <p:nvPr/>
          </p:nvGrpSpPr>
          <p:grpSpPr>
            <a:xfrm>
              <a:off x="3449668" y="2716185"/>
              <a:ext cx="551754" cy="582470"/>
              <a:chOff x="3440959" y="3080205"/>
              <a:chExt cx="551754" cy="582470"/>
            </a:xfrm>
          </p:grpSpPr>
          <p:pic>
            <p:nvPicPr>
              <p:cNvPr id="63" name="图片 62">
                <a:extLst>
                  <a:ext uri="{FF2B5EF4-FFF2-40B4-BE49-F238E27FC236}">
                    <a16:creationId xmlns:a16="http://schemas.microsoft.com/office/drawing/2014/main" id="{9DB7F969-A864-495E-9132-DE1248FA0E2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607270" y="3080205"/>
                <a:ext cx="194845" cy="359592"/>
              </a:xfrm>
              <a:prstGeom prst="rect">
                <a:avLst/>
              </a:prstGeom>
            </p:spPr>
          </p:pic>
          <p:sp>
            <p:nvSpPr>
              <p:cNvPr id="64" name="文本框 63">
                <a:extLst>
                  <a:ext uri="{FF2B5EF4-FFF2-40B4-BE49-F238E27FC236}">
                    <a16:creationId xmlns:a16="http://schemas.microsoft.com/office/drawing/2014/main" id="{040EB94E-6F3D-4CF5-9F95-58730A672CA2}"/>
                  </a:ext>
                </a:extLst>
              </p:cNvPr>
              <p:cNvSpPr txBox="1"/>
              <p:nvPr/>
            </p:nvSpPr>
            <p:spPr>
              <a:xfrm>
                <a:off x="3440959" y="3401065"/>
                <a:ext cx="55175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UE#2</a:t>
                </a:r>
                <a:endParaRPr lang="en-US" sz="11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5" name="组合 64">
              <a:extLst>
                <a:ext uri="{FF2B5EF4-FFF2-40B4-BE49-F238E27FC236}">
                  <a16:creationId xmlns:a16="http://schemas.microsoft.com/office/drawing/2014/main" id="{9BDC5371-4BF9-4858-A4C0-79204FEE9297}"/>
                </a:ext>
              </a:extLst>
            </p:cNvPr>
            <p:cNvGrpSpPr/>
            <p:nvPr/>
          </p:nvGrpSpPr>
          <p:grpSpPr>
            <a:xfrm>
              <a:off x="4560069" y="3205272"/>
              <a:ext cx="551754" cy="582470"/>
              <a:chOff x="3440959" y="3080205"/>
              <a:chExt cx="551754" cy="582470"/>
            </a:xfrm>
          </p:grpSpPr>
          <p:pic>
            <p:nvPicPr>
              <p:cNvPr id="66" name="图片 65">
                <a:extLst>
                  <a:ext uri="{FF2B5EF4-FFF2-40B4-BE49-F238E27FC236}">
                    <a16:creationId xmlns:a16="http://schemas.microsoft.com/office/drawing/2014/main" id="{0048B017-325D-4A96-B724-A0B94EEE481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607270" y="3080205"/>
                <a:ext cx="194845" cy="359592"/>
              </a:xfrm>
              <a:prstGeom prst="rect">
                <a:avLst/>
              </a:prstGeom>
            </p:spPr>
          </p:pic>
          <p:sp>
            <p:nvSpPr>
              <p:cNvPr id="67" name="文本框 66">
                <a:extLst>
                  <a:ext uri="{FF2B5EF4-FFF2-40B4-BE49-F238E27FC236}">
                    <a16:creationId xmlns:a16="http://schemas.microsoft.com/office/drawing/2014/main" id="{1EAE01FD-5CFA-44B5-A9D6-AEC513D1037F}"/>
                  </a:ext>
                </a:extLst>
              </p:cNvPr>
              <p:cNvSpPr txBox="1"/>
              <p:nvPr/>
            </p:nvSpPr>
            <p:spPr>
              <a:xfrm>
                <a:off x="3440959" y="3401065"/>
                <a:ext cx="55175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UE#3</a:t>
                </a:r>
                <a:endParaRPr lang="en-US" sz="11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8" name="组合 67">
              <a:extLst>
                <a:ext uri="{FF2B5EF4-FFF2-40B4-BE49-F238E27FC236}">
                  <a16:creationId xmlns:a16="http://schemas.microsoft.com/office/drawing/2014/main" id="{69525E8B-DCA1-4EFE-A891-310C19B68840}"/>
                </a:ext>
              </a:extLst>
            </p:cNvPr>
            <p:cNvGrpSpPr/>
            <p:nvPr/>
          </p:nvGrpSpPr>
          <p:grpSpPr>
            <a:xfrm>
              <a:off x="5367896" y="3211905"/>
              <a:ext cx="551754" cy="582470"/>
              <a:chOff x="3440959" y="3080205"/>
              <a:chExt cx="551754" cy="582470"/>
            </a:xfrm>
          </p:grpSpPr>
          <p:pic>
            <p:nvPicPr>
              <p:cNvPr id="69" name="图片 68">
                <a:extLst>
                  <a:ext uri="{FF2B5EF4-FFF2-40B4-BE49-F238E27FC236}">
                    <a16:creationId xmlns:a16="http://schemas.microsoft.com/office/drawing/2014/main" id="{4F4F8C82-48B2-4FD2-AAF3-60A8A2DF84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607270" y="3080205"/>
                <a:ext cx="194845" cy="359592"/>
              </a:xfrm>
              <a:prstGeom prst="rect">
                <a:avLst/>
              </a:prstGeom>
            </p:spPr>
          </p:pic>
          <p:sp>
            <p:nvSpPr>
              <p:cNvPr id="70" name="文本框 69">
                <a:extLst>
                  <a:ext uri="{FF2B5EF4-FFF2-40B4-BE49-F238E27FC236}">
                    <a16:creationId xmlns:a16="http://schemas.microsoft.com/office/drawing/2014/main" id="{719643F9-6B23-48FA-B36F-D48448EECE26}"/>
                  </a:ext>
                </a:extLst>
              </p:cNvPr>
              <p:cNvSpPr txBox="1"/>
              <p:nvPr/>
            </p:nvSpPr>
            <p:spPr>
              <a:xfrm>
                <a:off x="3440959" y="3401065"/>
                <a:ext cx="55175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UE#4</a:t>
                </a:r>
                <a:endParaRPr lang="en-US" sz="11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74" name="组合 73">
              <a:extLst>
                <a:ext uri="{FF2B5EF4-FFF2-40B4-BE49-F238E27FC236}">
                  <a16:creationId xmlns:a16="http://schemas.microsoft.com/office/drawing/2014/main" id="{301EFA81-6D4B-4586-AF11-8946E4A122FB}"/>
                </a:ext>
              </a:extLst>
            </p:cNvPr>
            <p:cNvGrpSpPr/>
            <p:nvPr/>
          </p:nvGrpSpPr>
          <p:grpSpPr>
            <a:xfrm>
              <a:off x="6490405" y="2509380"/>
              <a:ext cx="569079" cy="587567"/>
              <a:chOff x="3427506" y="3080205"/>
              <a:chExt cx="554372" cy="587567"/>
            </a:xfrm>
          </p:grpSpPr>
          <p:pic>
            <p:nvPicPr>
              <p:cNvPr id="75" name="图片 74">
                <a:extLst>
                  <a:ext uri="{FF2B5EF4-FFF2-40B4-BE49-F238E27FC236}">
                    <a16:creationId xmlns:a16="http://schemas.microsoft.com/office/drawing/2014/main" id="{8B2CC7EC-8C1B-471C-874B-B8F0EE9F25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607270" y="3080205"/>
                <a:ext cx="194845" cy="359592"/>
              </a:xfrm>
              <a:prstGeom prst="rect">
                <a:avLst/>
              </a:prstGeom>
            </p:spPr>
          </p:pic>
          <p:sp>
            <p:nvSpPr>
              <p:cNvPr id="76" name="文本框 75">
                <a:extLst>
                  <a:ext uri="{FF2B5EF4-FFF2-40B4-BE49-F238E27FC236}">
                    <a16:creationId xmlns:a16="http://schemas.microsoft.com/office/drawing/2014/main" id="{147BF4A3-4407-4FF1-A2BB-6239591C197F}"/>
                  </a:ext>
                </a:extLst>
              </p:cNvPr>
              <p:cNvSpPr txBox="1"/>
              <p:nvPr/>
            </p:nvSpPr>
            <p:spPr>
              <a:xfrm>
                <a:off x="3427506" y="3406162"/>
                <a:ext cx="55437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UE#K</a:t>
                </a:r>
                <a:endParaRPr lang="en-US" sz="11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5" name="椭圆 4">
              <a:extLst>
                <a:ext uri="{FF2B5EF4-FFF2-40B4-BE49-F238E27FC236}">
                  <a16:creationId xmlns:a16="http://schemas.microsoft.com/office/drawing/2014/main" id="{592EC559-A9F3-4C82-A0C0-35E479BC07BC}"/>
                </a:ext>
              </a:extLst>
            </p:cNvPr>
            <p:cNvSpPr/>
            <p:nvPr/>
          </p:nvSpPr>
          <p:spPr>
            <a:xfrm>
              <a:off x="2386461" y="1550714"/>
              <a:ext cx="5032876" cy="228730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7" name="文本框 76">
                  <a:extLst>
                    <a:ext uri="{FF2B5EF4-FFF2-40B4-BE49-F238E27FC236}">
                      <a16:creationId xmlns:a16="http://schemas.microsoft.com/office/drawing/2014/main" id="{BE6DBAF4-A03C-4AD6-A444-F6D79338B5A4}"/>
                    </a:ext>
                  </a:extLst>
                </p:cNvPr>
                <p:cNvSpPr txBox="1"/>
                <p:nvPr/>
              </p:nvSpPr>
              <p:spPr>
                <a:xfrm>
                  <a:off x="3113843" y="2038657"/>
                  <a:ext cx="425422" cy="27789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zh-CN" altLang="en-US" sz="1200" b="1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zh-CN" altLang="en-US" sz="1200" b="1">
                                <a:latin typeface="Cambria Math" panose="02040503050406030204" pitchFamily="18" charset="0"/>
                              </a:rPr>
                              <m:t>𝐖</m:t>
                            </m:r>
                          </m:e>
                          <m:sub>
                            <m:r>
                              <a:rPr lang="zh-CN" altLang="en-US" sz="1200" b="0" i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zh-CN" altLang="en-US" sz="1200" b="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m:oMathPara>
                  </a14:m>
                  <a:endParaRPr lang="zh-CN" altLang="en-US" sz="1200" dirty="0"/>
                </a:p>
              </p:txBody>
            </p:sp>
          </mc:Choice>
          <mc:Fallback xmlns="">
            <p:sp>
              <p:nvSpPr>
                <p:cNvPr id="77" name="文本框 76">
                  <a:extLst>
                    <a:ext uri="{FF2B5EF4-FFF2-40B4-BE49-F238E27FC236}">
                      <a16:creationId xmlns:a16="http://schemas.microsoft.com/office/drawing/2014/main" id="{BE6DBAF4-A03C-4AD6-A444-F6D79338B5A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13843" y="2038657"/>
                  <a:ext cx="425422" cy="277897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文本框 77">
                  <a:extLst>
                    <a:ext uri="{FF2B5EF4-FFF2-40B4-BE49-F238E27FC236}">
                      <a16:creationId xmlns:a16="http://schemas.microsoft.com/office/drawing/2014/main" id="{53A46655-4463-40AD-9102-0202DA8FA150}"/>
                    </a:ext>
                  </a:extLst>
                </p:cNvPr>
                <p:cNvSpPr txBox="1"/>
                <p:nvPr/>
              </p:nvSpPr>
              <p:spPr>
                <a:xfrm>
                  <a:off x="3784610" y="2534154"/>
                  <a:ext cx="433623" cy="27789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zh-CN" altLang="en-US" sz="1200" b="1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zh-CN" altLang="en-US" sz="1200" b="1">
                                <a:latin typeface="Cambria Math" panose="02040503050406030204" pitchFamily="18" charset="0"/>
                              </a:rPr>
                              <m:t>𝐖</m:t>
                            </m:r>
                          </m:e>
                          <m:sub>
                            <m:r>
                              <a:rPr lang="en-US" altLang="zh-CN" sz="1200" b="0" i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zh-CN" altLang="en-US" sz="1200" b="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m:oMathPara>
                  </a14:m>
                  <a:endParaRPr lang="zh-CN" altLang="en-US" sz="1200" dirty="0"/>
                </a:p>
              </p:txBody>
            </p:sp>
          </mc:Choice>
          <mc:Fallback xmlns="">
            <p:sp>
              <p:nvSpPr>
                <p:cNvPr id="78" name="文本框 77">
                  <a:extLst>
                    <a:ext uri="{FF2B5EF4-FFF2-40B4-BE49-F238E27FC236}">
                      <a16:creationId xmlns:a16="http://schemas.microsoft.com/office/drawing/2014/main" id="{53A46655-4463-40AD-9102-0202DA8FA15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84610" y="2534154"/>
                  <a:ext cx="433623" cy="277897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" name="直接箭头连接符 8">
              <a:extLst>
                <a:ext uri="{FF2B5EF4-FFF2-40B4-BE49-F238E27FC236}">
                  <a16:creationId xmlns:a16="http://schemas.microsoft.com/office/drawing/2014/main" id="{7612CB1D-AC9C-4109-B296-C6484BD0E37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85607" y="2349477"/>
              <a:ext cx="2144976" cy="3143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箭头连接符 78">
              <a:extLst>
                <a:ext uri="{FF2B5EF4-FFF2-40B4-BE49-F238E27FC236}">
                  <a16:creationId xmlns:a16="http://schemas.microsoft.com/office/drawing/2014/main" id="{A2A15029-3D8F-4BFD-9B67-E5EB3697B79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31345" y="2455136"/>
              <a:ext cx="1460113" cy="44884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文本框 80">
              <a:extLst>
                <a:ext uri="{FF2B5EF4-FFF2-40B4-BE49-F238E27FC236}">
                  <a16:creationId xmlns:a16="http://schemas.microsoft.com/office/drawing/2014/main" id="{3EAAD745-AE39-4AB9-AFA9-6FD0C33604BB}"/>
                </a:ext>
              </a:extLst>
            </p:cNvPr>
            <p:cNvSpPr txBox="1"/>
            <p:nvPr/>
          </p:nvSpPr>
          <p:spPr>
            <a:xfrm rot="19984494">
              <a:off x="6022440" y="2979556"/>
              <a:ext cx="55175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…</a:t>
              </a:r>
              <a:endPara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82" name="直接箭头连接符 81">
              <a:extLst>
                <a:ext uri="{FF2B5EF4-FFF2-40B4-BE49-F238E27FC236}">
                  <a16:creationId xmlns:a16="http://schemas.microsoft.com/office/drawing/2014/main" id="{9A93F898-BBCA-410D-9AD8-DBE9B3BAB33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65603" y="2706093"/>
              <a:ext cx="568842" cy="44961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箭头连接符 83">
              <a:extLst>
                <a:ext uri="{FF2B5EF4-FFF2-40B4-BE49-F238E27FC236}">
                  <a16:creationId xmlns:a16="http://schemas.microsoft.com/office/drawing/2014/main" id="{59701066-A0F4-4AD6-BCE7-A7BE8489DB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24558" y="2770267"/>
              <a:ext cx="37869" cy="35753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箭头连接符 84">
              <a:extLst>
                <a:ext uri="{FF2B5EF4-FFF2-40B4-BE49-F238E27FC236}">
                  <a16:creationId xmlns:a16="http://schemas.microsoft.com/office/drawing/2014/main" id="{02DCE556-D5D0-4FCF-B026-F7C5D6EB391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969562" y="2409659"/>
              <a:ext cx="648123" cy="1917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6" name="文本框 85">
                  <a:extLst>
                    <a:ext uri="{FF2B5EF4-FFF2-40B4-BE49-F238E27FC236}">
                      <a16:creationId xmlns:a16="http://schemas.microsoft.com/office/drawing/2014/main" id="{388A914D-AB7A-4226-835B-A6C2A6BCF18B}"/>
                    </a:ext>
                  </a:extLst>
                </p:cNvPr>
                <p:cNvSpPr txBox="1"/>
                <p:nvPr/>
              </p:nvSpPr>
              <p:spPr>
                <a:xfrm>
                  <a:off x="4560135" y="2893289"/>
                  <a:ext cx="433623" cy="27789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zh-CN" altLang="en-US" sz="1200" b="1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zh-CN" altLang="en-US" sz="1200" b="1">
                                <a:latin typeface="Cambria Math" panose="02040503050406030204" pitchFamily="18" charset="0"/>
                              </a:rPr>
                              <m:t>𝐖</m:t>
                            </m:r>
                          </m:e>
                          <m:sub>
                            <m:r>
                              <a:rPr lang="en-US" altLang="zh-CN" sz="1200" b="0" i="0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  <m:sup>
                            <m:r>
                              <a:rPr lang="zh-CN" altLang="en-US" sz="1200" b="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m:oMathPara>
                  </a14:m>
                  <a:endParaRPr lang="zh-CN" altLang="en-US" sz="1200" dirty="0"/>
                </a:p>
              </p:txBody>
            </p:sp>
          </mc:Choice>
          <mc:Fallback xmlns="">
            <p:sp>
              <p:nvSpPr>
                <p:cNvPr id="86" name="文本框 85">
                  <a:extLst>
                    <a:ext uri="{FF2B5EF4-FFF2-40B4-BE49-F238E27FC236}">
                      <a16:creationId xmlns:a16="http://schemas.microsoft.com/office/drawing/2014/main" id="{388A914D-AB7A-4226-835B-A6C2A6BCF18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60135" y="2893289"/>
                  <a:ext cx="433623" cy="277897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7" name="文本框 86">
                  <a:extLst>
                    <a:ext uri="{FF2B5EF4-FFF2-40B4-BE49-F238E27FC236}">
                      <a16:creationId xmlns:a16="http://schemas.microsoft.com/office/drawing/2014/main" id="{7CEAAC75-B05E-4DC5-ACDA-6D3936B85D18}"/>
                    </a:ext>
                  </a:extLst>
                </p:cNvPr>
                <p:cNvSpPr txBox="1"/>
                <p:nvPr/>
              </p:nvSpPr>
              <p:spPr>
                <a:xfrm>
                  <a:off x="5217633" y="2909440"/>
                  <a:ext cx="433623" cy="27789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zh-CN" altLang="en-US" sz="1200" b="1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zh-CN" altLang="en-US" sz="1200" b="1">
                                <a:latin typeface="Cambria Math" panose="02040503050406030204" pitchFamily="18" charset="0"/>
                              </a:rPr>
                              <m:t>𝐖</m:t>
                            </m:r>
                          </m:e>
                          <m:sub>
                            <m:r>
                              <a:rPr lang="en-US" altLang="zh-CN" sz="1200" b="0" i="0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  <m:sup>
                            <m:r>
                              <a:rPr lang="zh-CN" altLang="en-US" sz="1200" b="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m:oMathPara>
                  </a14:m>
                  <a:endParaRPr lang="zh-CN" altLang="en-US" sz="1200" dirty="0"/>
                </a:p>
              </p:txBody>
            </p:sp>
          </mc:Choice>
          <mc:Fallback xmlns="">
            <p:sp>
              <p:nvSpPr>
                <p:cNvPr id="87" name="文本框 86">
                  <a:extLst>
                    <a:ext uri="{FF2B5EF4-FFF2-40B4-BE49-F238E27FC236}">
                      <a16:creationId xmlns:a16="http://schemas.microsoft.com/office/drawing/2014/main" id="{7CEAAC75-B05E-4DC5-ACDA-6D3936B85D1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17633" y="2909440"/>
                  <a:ext cx="433623" cy="277897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8" name="文本框 87">
                  <a:extLst>
                    <a:ext uri="{FF2B5EF4-FFF2-40B4-BE49-F238E27FC236}">
                      <a16:creationId xmlns:a16="http://schemas.microsoft.com/office/drawing/2014/main" id="{224F6858-BE93-474E-ACC6-6DABE7ED2565}"/>
                    </a:ext>
                  </a:extLst>
                </p:cNvPr>
                <p:cNvSpPr txBox="1"/>
                <p:nvPr/>
              </p:nvSpPr>
              <p:spPr>
                <a:xfrm>
                  <a:off x="6341321" y="2281405"/>
                  <a:ext cx="433623" cy="28212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zh-CN" altLang="en-US" sz="1200" b="1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zh-CN" altLang="en-US" sz="1200" b="1">
                                <a:latin typeface="Cambria Math" panose="02040503050406030204" pitchFamily="18" charset="0"/>
                              </a:rPr>
                              <m:t>𝐖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1200" b="0" i="0" smtClean="0">
                                <a:latin typeface="Cambria Math" panose="02040503050406030204" pitchFamily="18" charset="0"/>
                              </a:rPr>
                              <m:t>K</m:t>
                            </m:r>
                          </m:sub>
                          <m:sup>
                            <m:r>
                              <a:rPr lang="zh-CN" altLang="en-US" sz="1200" b="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m:oMathPara>
                  </a14:m>
                  <a:endParaRPr lang="zh-CN" altLang="en-US" sz="1200" dirty="0"/>
                </a:p>
              </p:txBody>
            </p:sp>
          </mc:Choice>
          <mc:Fallback xmlns="">
            <p:sp>
              <p:nvSpPr>
                <p:cNvPr id="88" name="文本框 87">
                  <a:extLst>
                    <a:ext uri="{FF2B5EF4-FFF2-40B4-BE49-F238E27FC236}">
                      <a16:creationId xmlns:a16="http://schemas.microsoft.com/office/drawing/2014/main" id="{224F6858-BE93-474E-ACC6-6DABE7ED256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41321" y="2281405"/>
                  <a:ext cx="433623" cy="282129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5" name="矩形 34">
              <a:extLst>
                <a:ext uri="{FF2B5EF4-FFF2-40B4-BE49-F238E27FC236}">
                  <a16:creationId xmlns:a16="http://schemas.microsoft.com/office/drawing/2014/main" id="{9C5F76B8-0AC7-4192-847C-4A12B216CDB8}"/>
                </a:ext>
              </a:extLst>
            </p:cNvPr>
            <p:cNvSpPr/>
            <p:nvPr/>
          </p:nvSpPr>
          <p:spPr>
            <a:xfrm rot="203709">
              <a:off x="3702187" y="2194044"/>
              <a:ext cx="565162" cy="33855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altLang="zh-CN" sz="1600" dirty="0">
                  <a:ln w="0"/>
                  <a:solidFill>
                    <a:srgbClr val="FF000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X</a:t>
              </a:r>
              <a:endParaRPr lang="zh-CN" altLang="en-US" sz="16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640200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EF17193-1A51-8B60-2407-CD15D2F32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场景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604293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4D08A2A9-6A4D-4339-BA6E-BDB529F0C3E4}"/>
              </a:ext>
            </a:extLst>
          </p:cNvPr>
          <p:cNvSpPr txBox="1"/>
          <p:nvPr/>
        </p:nvSpPr>
        <p:spPr>
          <a:xfrm>
            <a:off x="271854" y="1369730"/>
            <a:ext cx="279914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sz="14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UE#1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UE#M, 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UE#2 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UE#M, …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均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传输成功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，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</a:t>
            </a:r>
            <a:r>
              <a:rPr lang="en-US" altLang="zh-CN" sz="1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UEs</a:t>
            </a:r>
            <a:r>
              <a:rPr lang="zh-CN" altLang="en-US" sz="1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不上报</a:t>
            </a:r>
            <a:endParaRPr lang="en-US" altLang="zh-CN" sz="14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UE#M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完成聚合后上传本地聚合模型及对应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</a:t>
            </a:r>
            <a:endParaRPr lang="en-US" sz="1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25BD69B-A6CE-4C4A-9999-3D1266568B46}"/>
              </a:ext>
            </a:extLst>
          </p:cNvPr>
          <p:cNvSpPr txBox="1"/>
          <p:nvPr/>
        </p:nvSpPr>
        <p:spPr>
          <a:xfrm>
            <a:off x="75542" y="244271"/>
            <a:ext cx="28820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场景</a:t>
            </a: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sz="16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多用户场景（单向</a:t>
            </a:r>
            <a:r>
              <a:rPr lang="en-US" altLang="zh-CN" sz="16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z="16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6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传输成功</a:t>
            </a:r>
          </a:p>
        </p:txBody>
      </p:sp>
      <p:sp>
        <p:nvSpPr>
          <p:cNvPr id="70" name="文本框 69">
            <a:extLst>
              <a:ext uri="{FF2B5EF4-FFF2-40B4-BE49-F238E27FC236}">
                <a16:creationId xmlns:a16="http://schemas.microsoft.com/office/drawing/2014/main" id="{3B8FD5F7-A54D-FE01-2BA7-FA30575D735E}"/>
              </a:ext>
            </a:extLst>
          </p:cNvPr>
          <p:cNvSpPr txBox="1"/>
          <p:nvPr/>
        </p:nvSpPr>
        <p:spPr>
          <a:xfrm>
            <a:off x="285323" y="3103251"/>
            <a:ext cx="284991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sz="1400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idelink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transmission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s:</a:t>
            </a:r>
          </a:p>
          <a:p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UE#1 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UE#M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(successful)</a:t>
            </a:r>
          </a:p>
          <a:p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UE#2 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UE#M(successful) </a:t>
            </a:r>
            <a:endParaRPr lang="en-US" altLang="zh-CN" sz="14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… </a:t>
            </a:r>
          </a:p>
          <a:p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UE#M-1 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UE#M(successful) </a:t>
            </a:r>
            <a:endParaRPr lang="en-US" altLang="zh-CN" sz="14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71" name="直接箭头连接符 70">
            <a:extLst>
              <a:ext uri="{FF2B5EF4-FFF2-40B4-BE49-F238E27FC236}">
                <a16:creationId xmlns:a16="http://schemas.microsoft.com/office/drawing/2014/main" id="{1E03DD7C-35DC-22B5-B0ED-CB8728CCD44E}"/>
              </a:ext>
            </a:extLst>
          </p:cNvPr>
          <p:cNvCxnSpPr>
            <a:cxnSpLocks/>
          </p:cNvCxnSpPr>
          <p:nvPr/>
        </p:nvCxnSpPr>
        <p:spPr>
          <a:xfrm flipH="1">
            <a:off x="2726913" y="3239766"/>
            <a:ext cx="1141262" cy="35399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>
            <a:extLst>
              <a:ext uri="{FF2B5EF4-FFF2-40B4-BE49-F238E27FC236}">
                <a16:creationId xmlns:a16="http://schemas.microsoft.com/office/drawing/2014/main" id="{64A8B765-B499-F28C-20D8-77546FE3CBA3}"/>
              </a:ext>
            </a:extLst>
          </p:cNvPr>
          <p:cNvGrpSpPr/>
          <p:nvPr/>
        </p:nvGrpSpPr>
        <p:grpSpPr>
          <a:xfrm>
            <a:off x="3421487" y="315826"/>
            <a:ext cx="7846200" cy="5465214"/>
            <a:chOff x="3421487" y="315826"/>
            <a:chExt cx="7846200" cy="5465214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4" name="文本框 73">
                  <a:extLst>
                    <a:ext uri="{FF2B5EF4-FFF2-40B4-BE49-F238E27FC236}">
                      <a16:creationId xmlns:a16="http://schemas.microsoft.com/office/drawing/2014/main" id="{2F9FEF09-1467-7917-91F1-FD77B6A4481D}"/>
                    </a:ext>
                  </a:extLst>
                </p:cNvPr>
                <p:cNvSpPr txBox="1"/>
                <p:nvPr/>
              </p:nvSpPr>
              <p:spPr>
                <a:xfrm>
                  <a:off x="8213418" y="4427372"/>
                  <a:ext cx="1616381" cy="29213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+1/2</m:t>
                          </m:r>
                        </m:sup>
                      </m:sSubSup>
                    </m:oMath>
                  </a14:m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with {1, 2, …, M}</a:t>
                  </a:r>
                </a:p>
              </p:txBody>
            </p:sp>
          </mc:Choice>
          <mc:Fallback>
            <p:sp>
              <p:nvSpPr>
                <p:cNvPr id="74" name="文本框 73">
                  <a:extLst>
                    <a:ext uri="{FF2B5EF4-FFF2-40B4-BE49-F238E27FC236}">
                      <a16:creationId xmlns:a16="http://schemas.microsoft.com/office/drawing/2014/main" id="{2F9FEF09-1467-7917-91F1-FD77B6A4481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13418" y="4427372"/>
                  <a:ext cx="1616381" cy="292131"/>
                </a:xfrm>
                <a:prstGeom prst="rect">
                  <a:avLst/>
                </a:prstGeom>
                <a:blipFill>
                  <a:blip r:embed="rId2"/>
                  <a:stretch>
                    <a:fillRect b="-8333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7" name="文本框 56">
                  <a:extLst>
                    <a:ext uri="{FF2B5EF4-FFF2-40B4-BE49-F238E27FC236}">
                      <a16:creationId xmlns:a16="http://schemas.microsoft.com/office/drawing/2014/main" id="{3A09EEAB-9190-687C-24D0-3BD3497974D7}"/>
                    </a:ext>
                  </a:extLst>
                </p:cNvPr>
                <p:cNvSpPr txBox="1"/>
                <p:nvPr/>
              </p:nvSpPr>
              <p:spPr>
                <a:xfrm>
                  <a:off x="6174492" y="3830513"/>
                  <a:ext cx="384717" cy="25500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05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1" i="1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57" name="文本框 56">
                  <a:extLst>
                    <a:ext uri="{FF2B5EF4-FFF2-40B4-BE49-F238E27FC236}">
                      <a16:creationId xmlns:a16="http://schemas.microsoft.com/office/drawing/2014/main" id="{3A09EEAB-9190-687C-24D0-3BD3497974D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74492" y="3830513"/>
                  <a:ext cx="384717" cy="255006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7" name="文本框 66">
                  <a:extLst>
                    <a:ext uri="{FF2B5EF4-FFF2-40B4-BE49-F238E27FC236}">
                      <a16:creationId xmlns:a16="http://schemas.microsoft.com/office/drawing/2014/main" id="{3AD94FA0-D367-B26B-B363-219F066A5242}"/>
                    </a:ext>
                  </a:extLst>
                </p:cNvPr>
                <p:cNvSpPr txBox="1"/>
                <p:nvPr/>
              </p:nvSpPr>
              <p:spPr>
                <a:xfrm>
                  <a:off x="6168213" y="3594453"/>
                  <a:ext cx="384717" cy="25500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05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1" i="1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67" name="文本框 66">
                  <a:extLst>
                    <a:ext uri="{FF2B5EF4-FFF2-40B4-BE49-F238E27FC236}">
                      <a16:creationId xmlns:a16="http://schemas.microsoft.com/office/drawing/2014/main" id="{3AD94FA0-D367-B26B-B363-219F066A524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68213" y="3594453"/>
                  <a:ext cx="384717" cy="255006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3" name="文本框 52">
                  <a:extLst>
                    <a:ext uri="{FF2B5EF4-FFF2-40B4-BE49-F238E27FC236}">
                      <a16:creationId xmlns:a16="http://schemas.microsoft.com/office/drawing/2014/main" id="{7520BCB7-25D7-3B62-6131-1E562742E36C}"/>
                    </a:ext>
                  </a:extLst>
                </p:cNvPr>
                <p:cNvSpPr txBox="1"/>
                <p:nvPr/>
              </p:nvSpPr>
              <p:spPr>
                <a:xfrm>
                  <a:off x="4584840" y="3112808"/>
                  <a:ext cx="384717" cy="25391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05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1" i="1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53" name="文本框 52">
                  <a:extLst>
                    <a:ext uri="{FF2B5EF4-FFF2-40B4-BE49-F238E27FC236}">
                      <a16:creationId xmlns:a16="http://schemas.microsoft.com/office/drawing/2014/main" id="{7520BCB7-25D7-3B62-6131-1E562742E36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84840" y="3112808"/>
                  <a:ext cx="384717" cy="253916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4" name="文本框 63">
                  <a:extLst>
                    <a:ext uri="{FF2B5EF4-FFF2-40B4-BE49-F238E27FC236}">
                      <a16:creationId xmlns:a16="http://schemas.microsoft.com/office/drawing/2014/main" id="{7F4A44BB-327B-7C21-FCC0-D59BCA0D3701}"/>
                    </a:ext>
                  </a:extLst>
                </p:cNvPr>
                <p:cNvSpPr txBox="1"/>
                <p:nvPr/>
              </p:nvSpPr>
              <p:spPr>
                <a:xfrm>
                  <a:off x="4578179" y="3353416"/>
                  <a:ext cx="384717" cy="25391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05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1" i="1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64" name="文本框 63">
                  <a:extLst>
                    <a:ext uri="{FF2B5EF4-FFF2-40B4-BE49-F238E27FC236}">
                      <a16:creationId xmlns:a16="http://schemas.microsoft.com/office/drawing/2014/main" id="{7F4A44BB-327B-7C21-FCC0-D59BCA0D370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78179" y="3353416"/>
                  <a:ext cx="384717" cy="253916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id="{CA9AC50B-7E38-F30D-C7A1-C2306CDA8E3D}"/>
                </a:ext>
              </a:extLst>
            </p:cNvPr>
            <p:cNvSpPr txBox="1"/>
            <p:nvPr/>
          </p:nvSpPr>
          <p:spPr>
            <a:xfrm>
              <a:off x="7302238" y="2294863"/>
              <a:ext cx="2771681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UE#M with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 FL Server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9" name="文本框 38">
                  <a:extLst>
                    <a:ext uri="{FF2B5EF4-FFF2-40B4-BE49-F238E27FC236}">
                      <a16:creationId xmlns:a16="http://schemas.microsoft.com/office/drawing/2014/main" id="{B2DD7550-2F87-422B-3693-77E326584ADC}"/>
                    </a:ext>
                  </a:extLst>
                </p:cNvPr>
                <p:cNvSpPr txBox="1"/>
                <p:nvPr/>
              </p:nvSpPr>
              <p:spPr>
                <a:xfrm>
                  <a:off x="7865135" y="1021709"/>
                  <a:ext cx="643055" cy="26840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zh-CN" altLang="zh-CN" sz="1050" b="1" i="1" smtClean="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050" b="1" i="1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  <a:cs typeface="Times New Roman" panose="02020603050405020304" pitchFamily="18" charset="0"/>
                              </a:rPr>
                              <m:t>𝐈𝐧𝐟𝐨</m:t>
                            </m:r>
                          </m:e>
                          <m:sub>
                            <m:sSub>
                              <m:sSubPr>
                                <m:ctrlPr>
                                  <a:rPr lang="zh-CN" altLang="zh-CN" sz="1050" b="1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050" b="1" i="1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𝐔</m:t>
                                </m:r>
                              </m:e>
                              <m:sub>
                                <m:r>
                                  <a:rPr lang="en-US" altLang="zh-CN" sz="1050" b="1" i="1" smtClean="0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𝑴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US" sz="1050" dirty="0">
                    <a:latin typeface="Cambria" panose="02040503050406030204" pitchFamily="18" charset="0"/>
                    <a:ea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39" name="文本框 38">
                  <a:extLst>
                    <a:ext uri="{FF2B5EF4-FFF2-40B4-BE49-F238E27FC236}">
                      <a16:creationId xmlns:a16="http://schemas.microsoft.com/office/drawing/2014/main" id="{B2DD7550-2F87-422B-3693-77E326584AD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65135" y="1021709"/>
                  <a:ext cx="643055" cy="268407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881F0696-8A40-43B9-A217-35E7D5449C7C}"/>
                </a:ext>
              </a:extLst>
            </p:cNvPr>
            <p:cNvSpPr txBox="1"/>
            <p:nvPr/>
          </p:nvSpPr>
          <p:spPr>
            <a:xfrm>
              <a:off x="7302237" y="2064937"/>
              <a:ext cx="2688899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UE#2 with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 FL Server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3" name="文本框 22">
                  <a:extLst>
                    <a:ext uri="{FF2B5EF4-FFF2-40B4-BE49-F238E27FC236}">
                      <a16:creationId xmlns:a16="http://schemas.microsoft.com/office/drawing/2014/main" id="{A2441608-EA88-4CB3-93DE-9C63710813B4}"/>
                    </a:ext>
                  </a:extLst>
                </p:cNvPr>
                <p:cNvSpPr txBox="1"/>
                <p:nvPr/>
              </p:nvSpPr>
              <p:spPr>
                <a:xfrm>
                  <a:off x="4476595" y="538541"/>
                  <a:ext cx="643055" cy="26840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zh-CN" altLang="zh-CN" sz="1050" b="1" i="1" smtClean="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050" b="1" i="1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  <a:cs typeface="Times New Roman" panose="02020603050405020304" pitchFamily="18" charset="0"/>
                              </a:rPr>
                              <m:t>𝐈𝐧𝐟𝐨</m:t>
                            </m:r>
                          </m:e>
                          <m:sub>
                            <m:sSub>
                              <m:sSubPr>
                                <m:ctrlPr>
                                  <a:rPr lang="zh-CN" altLang="zh-CN" sz="1050" b="1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050" b="1" i="1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𝐔</m:t>
                                </m:r>
                              </m:e>
                              <m:sub>
                                <m:r>
                                  <a:rPr lang="en-US" altLang="zh-CN" sz="1050" b="1" i="1" smtClean="0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23" name="文本框 22">
                  <a:extLst>
                    <a:ext uri="{FF2B5EF4-FFF2-40B4-BE49-F238E27FC236}">
                      <a16:creationId xmlns:a16="http://schemas.microsoft.com/office/drawing/2014/main" id="{A2441608-EA88-4CB3-93DE-9C63710813B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76595" y="538541"/>
                  <a:ext cx="643055" cy="268407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5" name="文本框 14">
                  <a:extLst>
                    <a:ext uri="{FF2B5EF4-FFF2-40B4-BE49-F238E27FC236}">
                      <a16:creationId xmlns:a16="http://schemas.microsoft.com/office/drawing/2014/main" id="{CE53D7AA-2FAF-D72B-E325-E013B37331BA}"/>
                    </a:ext>
                  </a:extLst>
                </p:cNvPr>
                <p:cNvSpPr txBox="1"/>
                <p:nvPr/>
              </p:nvSpPr>
              <p:spPr>
                <a:xfrm>
                  <a:off x="6132585" y="771967"/>
                  <a:ext cx="643055" cy="26840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zh-CN" altLang="zh-CN" sz="1050" b="1" i="1" smtClean="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050" b="1" i="1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  <a:cs typeface="Times New Roman" panose="02020603050405020304" pitchFamily="18" charset="0"/>
                              </a:rPr>
                              <m:t>𝐈𝐧𝐟𝐨</m:t>
                            </m:r>
                          </m:e>
                          <m:sub>
                            <m:sSub>
                              <m:sSubPr>
                                <m:ctrlPr>
                                  <a:rPr lang="zh-CN" altLang="zh-CN" sz="1050" b="1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050" b="1" i="1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𝐔</m:t>
                                </m:r>
                              </m:e>
                              <m:sub>
                                <m:r>
                                  <a:rPr lang="en-US" altLang="zh-CN" sz="1050" b="1" i="1" smtClean="0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15" name="文本框 14">
                  <a:extLst>
                    <a:ext uri="{FF2B5EF4-FFF2-40B4-BE49-F238E27FC236}">
                      <a16:creationId xmlns:a16="http://schemas.microsoft.com/office/drawing/2014/main" id="{CE53D7AA-2FAF-D72B-E325-E013B37331B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32585" y="771967"/>
                  <a:ext cx="643055" cy="268407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id="{894A3633-ACF8-496B-840D-6C3BB6FBCA79}"/>
                </a:ext>
              </a:extLst>
            </p:cNvPr>
            <p:cNvSpPr txBox="1"/>
            <p:nvPr/>
          </p:nvSpPr>
          <p:spPr>
            <a:xfrm>
              <a:off x="7287582" y="1821371"/>
              <a:ext cx="286647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UE#1 with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 FL Server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87A8C647-7A9F-494A-97C0-F71E9CBFA54C}"/>
                </a:ext>
              </a:extLst>
            </p:cNvPr>
            <p:cNvSpPr txBox="1"/>
            <p:nvPr/>
          </p:nvSpPr>
          <p:spPr>
            <a:xfrm>
              <a:off x="3517510" y="320975"/>
              <a:ext cx="962025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UE#1</a:t>
              </a: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49F152C6-D060-4A60-8026-826AB57FCF90}"/>
                </a:ext>
              </a:extLst>
            </p:cNvPr>
            <p:cNvSpPr txBox="1"/>
            <p:nvPr/>
          </p:nvSpPr>
          <p:spPr>
            <a:xfrm>
              <a:off x="9353407" y="315826"/>
              <a:ext cx="1506537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</a:t>
              </a:r>
              <a:r>
                <a:rPr lang="zh-CN" alt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FL</a:t>
              </a:r>
              <a:r>
                <a:rPr lang="zh-CN" alt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Server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D5B7BCF2-B5D3-4DAB-8197-E5829A4E15C8}"/>
                </a:ext>
              </a:extLst>
            </p:cNvPr>
            <p:cNvSpPr txBox="1"/>
            <p:nvPr/>
          </p:nvSpPr>
          <p:spPr>
            <a:xfrm>
              <a:off x="5136362" y="315826"/>
              <a:ext cx="962025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UE#2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45D34CB9-0C9D-4A79-880E-87A2F975CD86}"/>
                </a:ext>
              </a:extLst>
            </p:cNvPr>
            <p:cNvSpPr txBox="1"/>
            <p:nvPr/>
          </p:nvSpPr>
          <p:spPr>
            <a:xfrm>
              <a:off x="6266759" y="373000"/>
              <a:ext cx="49438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/>
                <a:t>…</a:t>
              </a:r>
            </a:p>
          </p:txBody>
        </p:sp>
        <p:cxnSp>
          <p:nvCxnSpPr>
            <p:cNvPr id="24" name="直接箭头连接符 23">
              <a:extLst>
                <a:ext uri="{FF2B5EF4-FFF2-40B4-BE49-F238E27FC236}">
                  <a16:creationId xmlns:a16="http://schemas.microsoft.com/office/drawing/2014/main" id="{C7012D43-BFD8-4BF2-865C-D1506D71771E}"/>
                </a:ext>
              </a:extLst>
            </p:cNvPr>
            <p:cNvCxnSpPr>
              <a:cxnSpLocks/>
            </p:cNvCxnSpPr>
            <p:nvPr/>
          </p:nvCxnSpPr>
          <p:spPr>
            <a:xfrm>
              <a:off x="5617375" y="1011751"/>
              <a:ext cx="448878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箭头连接符 31">
              <a:extLst>
                <a:ext uri="{FF2B5EF4-FFF2-40B4-BE49-F238E27FC236}">
                  <a16:creationId xmlns:a16="http://schemas.microsoft.com/office/drawing/2014/main" id="{D0BADDE6-6268-4200-A5D8-293A109CF39D}"/>
                </a:ext>
              </a:extLst>
            </p:cNvPr>
            <p:cNvCxnSpPr>
              <a:cxnSpLocks/>
            </p:cNvCxnSpPr>
            <p:nvPr/>
          </p:nvCxnSpPr>
          <p:spPr>
            <a:xfrm>
              <a:off x="5617375" y="2279496"/>
              <a:ext cx="4476873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箭头连接符 21">
              <a:extLst>
                <a:ext uri="{FF2B5EF4-FFF2-40B4-BE49-F238E27FC236}">
                  <a16:creationId xmlns:a16="http://schemas.microsoft.com/office/drawing/2014/main" id="{81D57897-448C-4308-886F-97778B926B8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98523" y="766621"/>
              <a:ext cx="6099829" cy="1042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箭头连接符 32">
              <a:extLst>
                <a:ext uri="{FF2B5EF4-FFF2-40B4-BE49-F238E27FC236}">
                  <a16:creationId xmlns:a16="http://schemas.microsoft.com/office/drawing/2014/main" id="{93A1B189-519A-4519-A3F1-11282F65DBE5}"/>
                </a:ext>
              </a:extLst>
            </p:cNvPr>
            <p:cNvCxnSpPr>
              <a:cxnSpLocks/>
            </p:cNvCxnSpPr>
            <p:nvPr/>
          </p:nvCxnSpPr>
          <p:spPr>
            <a:xfrm>
              <a:off x="3992835" y="2055050"/>
              <a:ext cx="6106129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3" name="组合 72">
              <a:extLst>
                <a:ext uri="{FF2B5EF4-FFF2-40B4-BE49-F238E27FC236}">
                  <a16:creationId xmlns:a16="http://schemas.microsoft.com/office/drawing/2014/main" id="{39D82032-1A56-B0A5-CB1E-ECCD975956D9}"/>
                </a:ext>
              </a:extLst>
            </p:cNvPr>
            <p:cNvGrpSpPr/>
            <p:nvPr/>
          </p:nvGrpSpPr>
          <p:grpSpPr>
            <a:xfrm>
              <a:off x="3974710" y="623603"/>
              <a:ext cx="6131966" cy="5157437"/>
              <a:chOff x="3974710" y="623603"/>
              <a:chExt cx="6131966" cy="5609495"/>
            </a:xfrm>
          </p:grpSpPr>
          <p:cxnSp>
            <p:nvCxnSpPr>
              <p:cNvPr id="8" name="直接连接符 7">
                <a:extLst>
                  <a:ext uri="{FF2B5EF4-FFF2-40B4-BE49-F238E27FC236}">
                    <a16:creationId xmlns:a16="http://schemas.microsoft.com/office/drawing/2014/main" id="{B573CEDB-29E0-4F33-8559-C221ECDA9445}"/>
                  </a:ext>
                </a:extLst>
              </p:cNvPr>
              <p:cNvCxnSpPr>
                <a:cxnSpLocks/>
                <a:stCxn id="2" idx="2"/>
              </p:cNvCxnSpPr>
              <p:nvPr/>
            </p:nvCxnSpPr>
            <p:spPr>
              <a:xfrm flipH="1">
                <a:off x="3974710" y="629030"/>
                <a:ext cx="23813" cy="560406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>
                <a:extLst>
                  <a:ext uri="{FF2B5EF4-FFF2-40B4-BE49-F238E27FC236}">
                    <a16:creationId xmlns:a16="http://schemas.microsoft.com/office/drawing/2014/main" id="{57970167-6FCF-4A4B-A444-A4CEEBEF4FB3}"/>
                  </a:ext>
                </a:extLst>
              </p:cNvPr>
              <p:cNvCxnSpPr>
                <a:cxnSpLocks/>
                <a:stCxn id="5" idx="2"/>
              </p:cNvCxnSpPr>
              <p:nvPr/>
            </p:nvCxnSpPr>
            <p:spPr>
              <a:xfrm flipH="1">
                <a:off x="10086348" y="623603"/>
                <a:ext cx="20328" cy="560406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>
                <a:extLst>
                  <a:ext uri="{FF2B5EF4-FFF2-40B4-BE49-F238E27FC236}">
                    <a16:creationId xmlns:a16="http://schemas.microsoft.com/office/drawing/2014/main" id="{D39D549C-9AA7-4CF4-B811-889C0CA78DDD}"/>
                  </a:ext>
                </a:extLst>
              </p:cNvPr>
              <p:cNvCxnSpPr>
                <a:cxnSpLocks/>
                <a:stCxn id="6" idx="2"/>
              </p:cNvCxnSpPr>
              <p:nvPr/>
            </p:nvCxnSpPr>
            <p:spPr>
              <a:xfrm flipH="1">
                <a:off x="5593562" y="623608"/>
                <a:ext cx="23813" cy="560406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>
                <a:extLst>
                  <a:ext uri="{FF2B5EF4-FFF2-40B4-BE49-F238E27FC236}">
                    <a16:creationId xmlns:a16="http://schemas.microsoft.com/office/drawing/2014/main" id="{4985C2BE-3BD2-8113-6EF4-312F67C0C64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183214" y="623608"/>
                <a:ext cx="23813" cy="560406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21" name="直接箭头连接符 20">
              <a:extLst>
                <a:ext uri="{FF2B5EF4-FFF2-40B4-BE49-F238E27FC236}">
                  <a16:creationId xmlns:a16="http://schemas.microsoft.com/office/drawing/2014/main" id="{E3561FB3-094E-6FBF-BCA7-097E70D5E5C1}"/>
                </a:ext>
              </a:extLst>
            </p:cNvPr>
            <p:cNvCxnSpPr>
              <a:cxnSpLocks/>
            </p:cNvCxnSpPr>
            <p:nvPr/>
          </p:nvCxnSpPr>
          <p:spPr>
            <a:xfrm>
              <a:off x="7207026" y="1260671"/>
              <a:ext cx="2899129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箭头连接符 39">
              <a:extLst>
                <a:ext uri="{FF2B5EF4-FFF2-40B4-BE49-F238E27FC236}">
                  <a16:creationId xmlns:a16="http://schemas.microsoft.com/office/drawing/2014/main" id="{C584309C-F849-1468-D492-370F7FBFC344}"/>
                </a:ext>
              </a:extLst>
            </p:cNvPr>
            <p:cNvCxnSpPr>
              <a:cxnSpLocks/>
            </p:cNvCxnSpPr>
            <p:nvPr/>
          </p:nvCxnSpPr>
          <p:spPr>
            <a:xfrm>
              <a:off x="7207026" y="2525448"/>
              <a:ext cx="2887221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id="{32A45960-DA33-40BE-E4F9-6C3E3198790D}"/>
                </a:ext>
              </a:extLst>
            </p:cNvPr>
            <p:cNvSpPr txBox="1"/>
            <p:nvPr/>
          </p:nvSpPr>
          <p:spPr>
            <a:xfrm>
              <a:off x="6726014" y="315826"/>
              <a:ext cx="962025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UE#M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2" name="文本框 51">
                  <a:extLst>
                    <a:ext uri="{FF2B5EF4-FFF2-40B4-BE49-F238E27FC236}">
                      <a16:creationId xmlns:a16="http://schemas.microsoft.com/office/drawing/2014/main" id="{90132856-7AB9-5E4B-2108-8C39A06C6C55}"/>
                    </a:ext>
                  </a:extLst>
                </p:cNvPr>
                <p:cNvSpPr txBox="1"/>
                <p:nvPr/>
              </p:nvSpPr>
              <p:spPr>
                <a:xfrm>
                  <a:off x="6635845" y="2611578"/>
                  <a:ext cx="1129960" cy="430887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training,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52" name="文本框 51">
                  <a:extLst>
                    <a:ext uri="{FF2B5EF4-FFF2-40B4-BE49-F238E27FC236}">
                      <a16:creationId xmlns:a16="http://schemas.microsoft.com/office/drawing/2014/main" id="{90132856-7AB9-5E4B-2108-8C39A06C6C5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35845" y="2611578"/>
                  <a:ext cx="1129960" cy="430887"/>
                </a:xfrm>
                <a:prstGeom prst="rect">
                  <a:avLst/>
                </a:prstGeom>
                <a:blipFill>
                  <a:blip r:embed="rId10"/>
                  <a:stretch>
                    <a:fillRect b="-2740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4" name="直接箭头连接符 53">
              <a:extLst>
                <a:ext uri="{FF2B5EF4-FFF2-40B4-BE49-F238E27FC236}">
                  <a16:creationId xmlns:a16="http://schemas.microsoft.com/office/drawing/2014/main" id="{D447E9DE-BC64-A3F6-7B3F-0AEBAA4C62E3}"/>
                </a:ext>
              </a:extLst>
            </p:cNvPr>
            <p:cNvCxnSpPr>
              <a:cxnSpLocks/>
            </p:cNvCxnSpPr>
            <p:nvPr/>
          </p:nvCxnSpPr>
          <p:spPr>
            <a:xfrm>
              <a:off x="3983288" y="3366724"/>
              <a:ext cx="3211832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箭头连接符 55">
              <a:extLst>
                <a:ext uri="{FF2B5EF4-FFF2-40B4-BE49-F238E27FC236}">
                  <a16:creationId xmlns:a16="http://schemas.microsoft.com/office/drawing/2014/main" id="{507239D8-F29F-6B4F-744A-11B627FB6498}"/>
                </a:ext>
              </a:extLst>
            </p:cNvPr>
            <p:cNvCxnSpPr>
              <a:cxnSpLocks/>
            </p:cNvCxnSpPr>
            <p:nvPr/>
          </p:nvCxnSpPr>
          <p:spPr>
            <a:xfrm>
              <a:off x="5608320" y="4062576"/>
              <a:ext cx="4485928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箭头连接符 60">
              <a:extLst>
                <a:ext uri="{FF2B5EF4-FFF2-40B4-BE49-F238E27FC236}">
                  <a16:creationId xmlns:a16="http://schemas.microsoft.com/office/drawing/2014/main" id="{E62DAD80-3B27-B3A8-D072-2A6D93279F04}"/>
                </a:ext>
              </a:extLst>
            </p:cNvPr>
            <p:cNvCxnSpPr>
              <a:cxnSpLocks/>
            </p:cNvCxnSpPr>
            <p:nvPr/>
          </p:nvCxnSpPr>
          <p:spPr>
            <a:xfrm>
              <a:off x="7197995" y="4699688"/>
              <a:ext cx="2887221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箭头连接符 62">
              <a:extLst>
                <a:ext uri="{FF2B5EF4-FFF2-40B4-BE49-F238E27FC236}">
                  <a16:creationId xmlns:a16="http://schemas.microsoft.com/office/drawing/2014/main" id="{EA3C38A3-723C-E567-002D-EF34D141BB6D}"/>
                </a:ext>
              </a:extLst>
            </p:cNvPr>
            <p:cNvCxnSpPr>
              <a:cxnSpLocks/>
            </p:cNvCxnSpPr>
            <p:nvPr/>
          </p:nvCxnSpPr>
          <p:spPr>
            <a:xfrm>
              <a:off x="3992835" y="3576320"/>
              <a:ext cx="6106129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箭头连接符 64">
              <a:extLst>
                <a:ext uri="{FF2B5EF4-FFF2-40B4-BE49-F238E27FC236}">
                  <a16:creationId xmlns:a16="http://schemas.microsoft.com/office/drawing/2014/main" id="{D28D2CA1-19AF-BB30-B84D-EFBE12001FE0}"/>
                </a:ext>
              </a:extLst>
            </p:cNvPr>
            <p:cNvCxnSpPr>
              <a:cxnSpLocks/>
            </p:cNvCxnSpPr>
            <p:nvPr/>
          </p:nvCxnSpPr>
          <p:spPr>
            <a:xfrm>
              <a:off x="5605468" y="3849517"/>
              <a:ext cx="1589652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8" name="文本框 67">
                  <a:extLst>
                    <a:ext uri="{FF2B5EF4-FFF2-40B4-BE49-F238E27FC236}">
                      <a16:creationId xmlns:a16="http://schemas.microsoft.com/office/drawing/2014/main" id="{9724B6CE-581F-C52D-1F22-13267F8CB3A8}"/>
                    </a:ext>
                  </a:extLst>
                </p:cNvPr>
                <p:cNvSpPr txBox="1"/>
                <p:nvPr/>
              </p:nvSpPr>
              <p:spPr>
                <a:xfrm>
                  <a:off x="6412160" y="4137341"/>
                  <a:ext cx="1562884" cy="45365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aggregation as (13), and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  <m:sup>
                          <m:r>
                            <a:rPr lang="en-US" altLang="zh-CN" sz="105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050" i="1">
                              <a:latin typeface="Cambria Math" panose="02040503050406030204" pitchFamily="18" charset="0"/>
                            </a:rPr>
                            <m:t>+1/2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68" name="文本框 67">
                  <a:extLst>
                    <a:ext uri="{FF2B5EF4-FFF2-40B4-BE49-F238E27FC236}">
                      <a16:creationId xmlns:a16="http://schemas.microsoft.com/office/drawing/2014/main" id="{9724B6CE-581F-C52D-1F22-13267F8CB3A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12160" y="4137341"/>
                  <a:ext cx="1562884" cy="453650"/>
                </a:xfrm>
                <a:prstGeom prst="rect">
                  <a:avLst/>
                </a:prstGeom>
                <a:blipFill>
                  <a:blip r:embed="rId11"/>
                  <a:stretch>
                    <a:fillRect r="-1550" b="-3947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9" name="矩形 68">
              <a:extLst>
                <a:ext uri="{FF2B5EF4-FFF2-40B4-BE49-F238E27FC236}">
                  <a16:creationId xmlns:a16="http://schemas.microsoft.com/office/drawing/2014/main" id="{75979E1F-147E-F49F-951D-8AF695ED3622}"/>
                </a:ext>
              </a:extLst>
            </p:cNvPr>
            <p:cNvSpPr/>
            <p:nvPr/>
          </p:nvSpPr>
          <p:spPr>
            <a:xfrm>
              <a:off x="3759239" y="3105264"/>
              <a:ext cx="7247215" cy="2310013"/>
            </a:xfrm>
            <a:prstGeom prst="rect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8" name="文本框 27">
                  <a:extLst>
                    <a:ext uri="{FF2B5EF4-FFF2-40B4-BE49-F238E27FC236}">
                      <a16:creationId xmlns:a16="http://schemas.microsoft.com/office/drawing/2014/main" id="{145E9300-4831-4ABB-8182-36BC82536398}"/>
                    </a:ext>
                  </a:extLst>
                </p:cNvPr>
                <p:cNvSpPr txBox="1"/>
                <p:nvPr/>
              </p:nvSpPr>
              <p:spPr>
                <a:xfrm>
                  <a:off x="3421487" y="2616658"/>
                  <a:ext cx="1129960" cy="41549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training,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28" name="文本框 27">
                  <a:extLst>
                    <a:ext uri="{FF2B5EF4-FFF2-40B4-BE49-F238E27FC236}">
                      <a16:creationId xmlns:a16="http://schemas.microsoft.com/office/drawing/2014/main" id="{145E9300-4831-4ABB-8182-36BC8253639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21487" y="2616658"/>
                  <a:ext cx="1129960" cy="415498"/>
                </a:xfrm>
                <a:prstGeom prst="rect">
                  <a:avLst/>
                </a:prstGeom>
                <a:blipFill>
                  <a:blip r:embed="rId12"/>
                  <a:stretch>
                    <a:fillRect b="-7143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3" name="文本框 42">
                  <a:extLst>
                    <a:ext uri="{FF2B5EF4-FFF2-40B4-BE49-F238E27FC236}">
                      <a16:creationId xmlns:a16="http://schemas.microsoft.com/office/drawing/2014/main" id="{C9835C09-46B8-C6A4-BD0A-15BD627D406E}"/>
                    </a:ext>
                  </a:extLst>
                </p:cNvPr>
                <p:cNvSpPr txBox="1"/>
                <p:nvPr/>
              </p:nvSpPr>
              <p:spPr>
                <a:xfrm>
                  <a:off x="5042447" y="2616658"/>
                  <a:ext cx="1129960" cy="430887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training,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43" name="文本框 42">
                  <a:extLst>
                    <a:ext uri="{FF2B5EF4-FFF2-40B4-BE49-F238E27FC236}">
                      <a16:creationId xmlns:a16="http://schemas.microsoft.com/office/drawing/2014/main" id="{C9835C09-46B8-C6A4-BD0A-15BD627D406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42447" y="2616658"/>
                  <a:ext cx="1129960" cy="430887"/>
                </a:xfrm>
                <a:prstGeom prst="rect">
                  <a:avLst/>
                </a:prstGeom>
                <a:blipFill>
                  <a:blip r:embed="rId13"/>
                  <a:stretch>
                    <a:fillRect b="-2740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C1F37356-7927-41C4-90E4-ECD0AC1BE832}"/>
                </a:ext>
              </a:extLst>
            </p:cNvPr>
            <p:cNvSpPr txBox="1"/>
            <p:nvPr/>
          </p:nvSpPr>
          <p:spPr>
            <a:xfrm>
              <a:off x="8956040" y="1404877"/>
              <a:ext cx="2311647" cy="4154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r>
                <a:rPr 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ecision that UE#1,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…, UE#M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forms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Centralized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 group (UE#M as center)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9" name="文本框 18">
                  <a:extLst>
                    <a:ext uri="{FF2B5EF4-FFF2-40B4-BE49-F238E27FC236}">
                      <a16:creationId xmlns:a16="http://schemas.microsoft.com/office/drawing/2014/main" id="{840A35F7-1FC7-F3D8-7DD8-13CFC0C8265F}"/>
                    </a:ext>
                  </a:extLst>
                </p:cNvPr>
                <p:cNvSpPr txBox="1"/>
                <p:nvPr/>
              </p:nvSpPr>
              <p:spPr>
                <a:xfrm>
                  <a:off x="9272127" y="4835447"/>
                  <a:ext cx="1650912" cy="41549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Global aggregation as (14), (15), </a:t>
                  </a:r>
                  <a:r>
                    <a:rPr lang="en-US" altLang="zh-CN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and</a:t>
                  </a:r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get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zh-CN" altLang="zh-CN" sz="105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1050" b="1" i="1" smtClean="0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p>
                          <m:r>
                            <a:rPr lang="en-US" altLang="zh-CN" sz="10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0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+1</m:t>
                          </m:r>
                        </m:sup>
                      </m:sSup>
                    </m:oMath>
                  </a14:m>
                  <a:endParaRPr lang="en-US" sz="105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19" name="文本框 18">
                  <a:extLst>
                    <a:ext uri="{FF2B5EF4-FFF2-40B4-BE49-F238E27FC236}">
                      <a16:creationId xmlns:a16="http://schemas.microsoft.com/office/drawing/2014/main" id="{840A35F7-1FC7-F3D8-7DD8-13CFC0C8265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72127" y="4835447"/>
                  <a:ext cx="1650912" cy="415498"/>
                </a:xfrm>
                <a:prstGeom prst="rect">
                  <a:avLst/>
                </a:prstGeom>
                <a:blipFill>
                  <a:blip r:embed="rId14"/>
                  <a:stretch>
                    <a:fillRect r="-733" b="-5714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9626395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4D08A2A9-6A4D-4339-BA6E-BDB529F0C3E4}"/>
              </a:ext>
            </a:extLst>
          </p:cNvPr>
          <p:cNvSpPr txBox="1"/>
          <p:nvPr/>
        </p:nvSpPr>
        <p:spPr>
          <a:xfrm>
            <a:off x="271854" y="1369730"/>
            <a:ext cx="279914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sz="14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UE#1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UE#M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传输失败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UE#2 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UE#M, …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均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传输成功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，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</a:t>
            </a:r>
            <a:r>
              <a:rPr lang="en-US" altLang="zh-CN" sz="1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UEs</a:t>
            </a:r>
            <a:r>
              <a:rPr lang="zh-CN" altLang="en-US" sz="1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不上报</a:t>
            </a:r>
            <a:endParaRPr lang="en-US" altLang="zh-CN" sz="14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UE#M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完成聚合后上传本地聚合模型及对应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</a:t>
            </a:r>
            <a:endParaRPr lang="en-US" sz="1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25BD69B-A6CE-4C4A-9999-3D1266568B46}"/>
              </a:ext>
            </a:extLst>
          </p:cNvPr>
          <p:cNvSpPr txBox="1"/>
          <p:nvPr/>
        </p:nvSpPr>
        <p:spPr>
          <a:xfrm>
            <a:off x="75542" y="244271"/>
            <a:ext cx="28820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场景</a:t>
            </a: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sz="16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多用户场景（单向</a:t>
            </a:r>
            <a:r>
              <a:rPr lang="en-US" altLang="zh-CN" sz="16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z="16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6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传输失败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0795234A-99AE-479A-A220-6ED4CBDE9D11}"/>
              </a:ext>
            </a:extLst>
          </p:cNvPr>
          <p:cNvSpPr txBox="1"/>
          <p:nvPr/>
        </p:nvSpPr>
        <p:spPr>
          <a:xfrm>
            <a:off x="285323" y="3103251"/>
            <a:ext cx="284991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sz="1400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idelink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transmission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s:</a:t>
            </a:r>
          </a:p>
          <a:p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UE#1 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UE#M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(failed)</a:t>
            </a:r>
          </a:p>
          <a:p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UE#2 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UE#M(successful) </a:t>
            </a:r>
            <a:endParaRPr lang="en-US" altLang="zh-CN" sz="14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… </a:t>
            </a:r>
          </a:p>
          <a:p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UE#M-1 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UE#M(successful) </a:t>
            </a:r>
            <a:endParaRPr lang="en-US" altLang="zh-CN" sz="14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9" name="直接箭头连接符 8">
            <a:extLst>
              <a:ext uri="{FF2B5EF4-FFF2-40B4-BE49-F238E27FC236}">
                <a16:creationId xmlns:a16="http://schemas.microsoft.com/office/drawing/2014/main" id="{F34DD261-BA78-F122-3EB5-81E34E3FE672}"/>
              </a:ext>
            </a:extLst>
          </p:cNvPr>
          <p:cNvCxnSpPr>
            <a:cxnSpLocks/>
          </p:cNvCxnSpPr>
          <p:nvPr/>
        </p:nvCxnSpPr>
        <p:spPr>
          <a:xfrm flipH="1">
            <a:off x="2726913" y="3239766"/>
            <a:ext cx="1141262" cy="35399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E5DFB855-0838-A836-632B-F15A112189AD}"/>
              </a:ext>
            </a:extLst>
          </p:cNvPr>
          <p:cNvGrpSpPr/>
          <p:nvPr/>
        </p:nvGrpSpPr>
        <p:grpSpPr>
          <a:xfrm>
            <a:off x="3421487" y="315826"/>
            <a:ext cx="7846200" cy="5439814"/>
            <a:chOff x="3421487" y="315826"/>
            <a:chExt cx="7846200" cy="5439814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7" name="文本框 56">
                  <a:extLst>
                    <a:ext uri="{FF2B5EF4-FFF2-40B4-BE49-F238E27FC236}">
                      <a16:creationId xmlns:a16="http://schemas.microsoft.com/office/drawing/2014/main" id="{3A09EEAB-9190-687C-24D0-3BD3497974D7}"/>
                    </a:ext>
                  </a:extLst>
                </p:cNvPr>
                <p:cNvSpPr txBox="1"/>
                <p:nvPr/>
              </p:nvSpPr>
              <p:spPr>
                <a:xfrm>
                  <a:off x="6174492" y="3830513"/>
                  <a:ext cx="384717" cy="25500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05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1" i="1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57" name="文本框 56">
                  <a:extLst>
                    <a:ext uri="{FF2B5EF4-FFF2-40B4-BE49-F238E27FC236}">
                      <a16:creationId xmlns:a16="http://schemas.microsoft.com/office/drawing/2014/main" id="{3A09EEAB-9190-687C-24D0-3BD3497974D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74492" y="3830513"/>
                  <a:ext cx="384717" cy="255006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7" name="文本框 66">
                  <a:extLst>
                    <a:ext uri="{FF2B5EF4-FFF2-40B4-BE49-F238E27FC236}">
                      <a16:creationId xmlns:a16="http://schemas.microsoft.com/office/drawing/2014/main" id="{3AD94FA0-D367-B26B-B363-219F066A5242}"/>
                    </a:ext>
                  </a:extLst>
                </p:cNvPr>
                <p:cNvSpPr txBox="1"/>
                <p:nvPr/>
              </p:nvSpPr>
              <p:spPr>
                <a:xfrm>
                  <a:off x="6168213" y="3594453"/>
                  <a:ext cx="384717" cy="25500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05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1" i="1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67" name="文本框 66">
                  <a:extLst>
                    <a:ext uri="{FF2B5EF4-FFF2-40B4-BE49-F238E27FC236}">
                      <a16:creationId xmlns:a16="http://schemas.microsoft.com/office/drawing/2014/main" id="{3AD94FA0-D367-B26B-B363-219F066A524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68213" y="3594453"/>
                  <a:ext cx="384717" cy="255006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3" name="文本框 52">
                  <a:extLst>
                    <a:ext uri="{FF2B5EF4-FFF2-40B4-BE49-F238E27FC236}">
                      <a16:creationId xmlns:a16="http://schemas.microsoft.com/office/drawing/2014/main" id="{7520BCB7-25D7-3B62-6131-1E562742E36C}"/>
                    </a:ext>
                  </a:extLst>
                </p:cNvPr>
                <p:cNvSpPr txBox="1"/>
                <p:nvPr/>
              </p:nvSpPr>
              <p:spPr>
                <a:xfrm>
                  <a:off x="4584840" y="3112808"/>
                  <a:ext cx="384717" cy="25391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05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1" i="1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53" name="文本框 52">
                  <a:extLst>
                    <a:ext uri="{FF2B5EF4-FFF2-40B4-BE49-F238E27FC236}">
                      <a16:creationId xmlns:a16="http://schemas.microsoft.com/office/drawing/2014/main" id="{7520BCB7-25D7-3B62-6131-1E562742E36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84840" y="3112808"/>
                  <a:ext cx="384717" cy="253916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4" name="文本框 63">
                  <a:extLst>
                    <a:ext uri="{FF2B5EF4-FFF2-40B4-BE49-F238E27FC236}">
                      <a16:creationId xmlns:a16="http://schemas.microsoft.com/office/drawing/2014/main" id="{7F4A44BB-327B-7C21-FCC0-D59BCA0D3701}"/>
                    </a:ext>
                  </a:extLst>
                </p:cNvPr>
                <p:cNvSpPr txBox="1"/>
                <p:nvPr/>
              </p:nvSpPr>
              <p:spPr>
                <a:xfrm>
                  <a:off x="4578179" y="3353416"/>
                  <a:ext cx="384717" cy="25391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05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1" i="1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64" name="文本框 63">
                  <a:extLst>
                    <a:ext uri="{FF2B5EF4-FFF2-40B4-BE49-F238E27FC236}">
                      <a16:creationId xmlns:a16="http://schemas.microsoft.com/office/drawing/2014/main" id="{7F4A44BB-327B-7C21-FCC0-D59BCA0D370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78179" y="3353416"/>
                  <a:ext cx="384717" cy="253916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2" name="文本框 61">
                  <a:extLst>
                    <a:ext uri="{FF2B5EF4-FFF2-40B4-BE49-F238E27FC236}">
                      <a16:creationId xmlns:a16="http://schemas.microsoft.com/office/drawing/2014/main" id="{56C9BB95-00A3-2910-BADB-EEE4346D83E0}"/>
                    </a:ext>
                  </a:extLst>
                </p:cNvPr>
                <p:cNvSpPr txBox="1"/>
                <p:nvPr/>
              </p:nvSpPr>
              <p:spPr>
                <a:xfrm>
                  <a:off x="8213418" y="4427372"/>
                  <a:ext cx="1616381" cy="29213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+1/2</m:t>
                          </m:r>
                        </m:sup>
                      </m:sSubSup>
                    </m:oMath>
                  </a14:m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with {2, …, M}</a:t>
                  </a:r>
                </a:p>
              </p:txBody>
            </p:sp>
          </mc:Choice>
          <mc:Fallback>
            <p:sp>
              <p:nvSpPr>
                <p:cNvPr id="62" name="文本框 61">
                  <a:extLst>
                    <a:ext uri="{FF2B5EF4-FFF2-40B4-BE49-F238E27FC236}">
                      <a16:creationId xmlns:a16="http://schemas.microsoft.com/office/drawing/2014/main" id="{56C9BB95-00A3-2910-BADB-EEE4346D83E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13418" y="4427372"/>
                  <a:ext cx="1616381" cy="292131"/>
                </a:xfrm>
                <a:prstGeom prst="rect">
                  <a:avLst/>
                </a:prstGeom>
                <a:blipFill>
                  <a:blip r:embed="rId6"/>
                  <a:stretch>
                    <a:fillRect b="-8333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id="{CA9AC50B-7E38-F30D-C7A1-C2306CDA8E3D}"/>
                </a:ext>
              </a:extLst>
            </p:cNvPr>
            <p:cNvSpPr txBox="1"/>
            <p:nvPr/>
          </p:nvSpPr>
          <p:spPr>
            <a:xfrm>
              <a:off x="7302238" y="2294863"/>
              <a:ext cx="2771681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UE#M with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 FL Server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9" name="文本框 38">
                  <a:extLst>
                    <a:ext uri="{FF2B5EF4-FFF2-40B4-BE49-F238E27FC236}">
                      <a16:creationId xmlns:a16="http://schemas.microsoft.com/office/drawing/2014/main" id="{B2DD7550-2F87-422B-3693-77E326584ADC}"/>
                    </a:ext>
                  </a:extLst>
                </p:cNvPr>
                <p:cNvSpPr txBox="1"/>
                <p:nvPr/>
              </p:nvSpPr>
              <p:spPr>
                <a:xfrm>
                  <a:off x="7865135" y="1021709"/>
                  <a:ext cx="643055" cy="26840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zh-CN" altLang="zh-CN" sz="1050" b="1" i="1" smtClean="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050" b="1" i="1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  <a:cs typeface="Times New Roman" panose="02020603050405020304" pitchFamily="18" charset="0"/>
                              </a:rPr>
                              <m:t>𝐈𝐧𝐟𝐨</m:t>
                            </m:r>
                          </m:e>
                          <m:sub>
                            <m:sSub>
                              <m:sSubPr>
                                <m:ctrlPr>
                                  <a:rPr lang="zh-CN" altLang="zh-CN" sz="1050" b="1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050" b="1" i="1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𝐔</m:t>
                                </m:r>
                              </m:e>
                              <m:sub>
                                <m:r>
                                  <a:rPr lang="en-US" altLang="zh-CN" sz="1050" b="1" i="1" smtClean="0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𝑴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US" sz="1050" dirty="0">
                    <a:latin typeface="Cambria" panose="02040503050406030204" pitchFamily="18" charset="0"/>
                    <a:ea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39" name="文本框 38">
                  <a:extLst>
                    <a:ext uri="{FF2B5EF4-FFF2-40B4-BE49-F238E27FC236}">
                      <a16:creationId xmlns:a16="http://schemas.microsoft.com/office/drawing/2014/main" id="{B2DD7550-2F87-422B-3693-77E326584AD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65135" y="1021709"/>
                  <a:ext cx="643055" cy="268407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881F0696-8A40-43B9-A217-35E7D5449C7C}"/>
                </a:ext>
              </a:extLst>
            </p:cNvPr>
            <p:cNvSpPr txBox="1"/>
            <p:nvPr/>
          </p:nvSpPr>
          <p:spPr>
            <a:xfrm>
              <a:off x="7302237" y="2064937"/>
              <a:ext cx="2688899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UE#2 with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 FL Server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3" name="文本框 22">
                  <a:extLst>
                    <a:ext uri="{FF2B5EF4-FFF2-40B4-BE49-F238E27FC236}">
                      <a16:creationId xmlns:a16="http://schemas.microsoft.com/office/drawing/2014/main" id="{A2441608-EA88-4CB3-93DE-9C63710813B4}"/>
                    </a:ext>
                  </a:extLst>
                </p:cNvPr>
                <p:cNvSpPr txBox="1"/>
                <p:nvPr/>
              </p:nvSpPr>
              <p:spPr>
                <a:xfrm>
                  <a:off x="4476595" y="538541"/>
                  <a:ext cx="643055" cy="26840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zh-CN" altLang="zh-CN" sz="1050" b="1" i="1" smtClean="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050" b="1" i="1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  <a:cs typeface="Times New Roman" panose="02020603050405020304" pitchFamily="18" charset="0"/>
                              </a:rPr>
                              <m:t>𝐈𝐧𝐟𝐨</m:t>
                            </m:r>
                          </m:e>
                          <m:sub>
                            <m:sSub>
                              <m:sSubPr>
                                <m:ctrlPr>
                                  <a:rPr lang="zh-CN" altLang="zh-CN" sz="1050" b="1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050" b="1" i="1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𝐔</m:t>
                                </m:r>
                              </m:e>
                              <m:sub>
                                <m:r>
                                  <a:rPr lang="en-US" altLang="zh-CN" sz="1050" b="1" i="1" smtClean="0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23" name="文本框 22">
                  <a:extLst>
                    <a:ext uri="{FF2B5EF4-FFF2-40B4-BE49-F238E27FC236}">
                      <a16:creationId xmlns:a16="http://schemas.microsoft.com/office/drawing/2014/main" id="{A2441608-EA88-4CB3-93DE-9C63710813B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76595" y="538541"/>
                  <a:ext cx="643055" cy="268407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5" name="文本框 14">
                  <a:extLst>
                    <a:ext uri="{FF2B5EF4-FFF2-40B4-BE49-F238E27FC236}">
                      <a16:creationId xmlns:a16="http://schemas.microsoft.com/office/drawing/2014/main" id="{CE53D7AA-2FAF-D72B-E325-E013B37331BA}"/>
                    </a:ext>
                  </a:extLst>
                </p:cNvPr>
                <p:cNvSpPr txBox="1"/>
                <p:nvPr/>
              </p:nvSpPr>
              <p:spPr>
                <a:xfrm>
                  <a:off x="6132585" y="771967"/>
                  <a:ext cx="643055" cy="26840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zh-CN" altLang="zh-CN" sz="1050" b="1" i="1" smtClean="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050" b="1" i="1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  <a:cs typeface="Times New Roman" panose="02020603050405020304" pitchFamily="18" charset="0"/>
                              </a:rPr>
                              <m:t>𝐈𝐧𝐟𝐨</m:t>
                            </m:r>
                          </m:e>
                          <m:sub>
                            <m:sSub>
                              <m:sSubPr>
                                <m:ctrlPr>
                                  <a:rPr lang="zh-CN" altLang="zh-CN" sz="1050" b="1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050" b="1" i="1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𝐔</m:t>
                                </m:r>
                              </m:e>
                              <m:sub>
                                <m:r>
                                  <a:rPr lang="en-US" altLang="zh-CN" sz="1050" b="1" i="1" smtClean="0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15" name="文本框 14">
                  <a:extLst>
                    <a:ext uri="{FF2B5EF4-FFF2-40B4-BE49-F238E27FC236}">
                      <a16:creationId xmlns:a16="http://schemas.microsoft.com/office/drawing/2014/main" id="{CE53D7AA-2FAF-D72B-E325-E013B37331B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32585" y="771967"/>
                  <a:ext cx="643055" cy="268407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id="{894A3633-ACF8-496B-840D-6C3BB6FBCA79}"/>
                </a:ext>
              </a:extLst>
            </p:cNvPr>
            <p:cNvSpPr txBox="1"/>
            <p:nvPr/>
          </p:nvSpPr>
          <p:spPr>
            <a:xfrm>
              <a:off x="7287582" y="1821371"/>
              <a:ext cx="286647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UE#1 with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 FL Server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87A8C647-7A9F-494A-97C0-F71E9CBFA54C}"/>
                </a:ext>
              </a:extLst>
            </p:cNvPr>
            <p:cNvSpPr txBox="1"/>
            <p:nvPr/>
          </p:nvSpPr>
          <p:spPr>
            <a:xfrm>
              <a:off x="3517510" y="320975"/>
              <a:ext cx="962025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UE#1</a:t>
              </a: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49F152C6-D060-4A60-8026-826AB57FCF90}"/>
                </a:ext>
              </a:extLst>
            </p:cNvPr>
            <p:cNvSpPr txBox="1"/>
            <p:nvPr/>
          </p:nvSpPr>
          <p:spPr>
            <a:xfrm>
              <a:off x="9353407" y="315826"/>
              <a:ext cx="1506537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</a:t>
              </a:r>
              <a:r>
                <a:rPr lang="zh-CN" alt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FL</a:t>
              </a:r>
              <a:r>
                <a:rPr lang="zh-CN" alt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Server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D5B7BCF2-B5D3-4DAB-8197-E5829A4E15C8}"/>
                </a:ext>
              </a:extLst>
            </p:cNvPr>
            <p:cNvSpPr txBox="1"/>
            <p:nvPr/>
          </p:nvSpPr>
          <p:spPr>
            <a:xfrm>
              <a:off x="5136362" y="315826"/>
              <a:ext cx="962025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UE#2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45D34CB9-0C9D-4A79-880E-87A2F975CD86}"/>
                </a:ext>
              </a:extLst>
            </p:cNvPr>
            <p:cNvSpPr txBox="1"/>
            <p:nvPr/>
          </p:nvSpPr>
          <p:spPr>
            <a:xfrm>
              <a:off x="6266759" y="373000"/>
              <a:ext cx="49438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/>
                <a:t>…</a:t>
              </a:r>
            </a:p>
          </p:txBody>
        </p:sp>
        <p:cxnSp>
          <p:nvCxnSpPr>
            <p:cNvPr id="24" name="直接箭头连接符 23">
              <a:extLst>
                <a:ext uri="{FF2B5EF4-FFF2-40B4-BE49-F238E27FC236}">
                  <a16:creationId xmlns:a16="http://schemas.microsoft.com/office/drawing/2014/main" id="{C7012D43-BFD8-4BF2-865C-D1506D71771E}"/>
                </a:ext>
              </a:extLst>
            </p:cNvPr>
            <p:cNvCxnSpPr>
              <a:cxnSpLocks/>
            </p:cNvCxnSpPr>
            <p:nvPr/>
          </p:nvCxnSpPr>
          <p:spPr>
            <a:xfrm>
              <a:off x="5617375" y="1011751"/>
              <a:ext cx="448878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箭头连接符 31">
              <a:extLst>
                <a:ext uri="{FF2B5EF4-FFF2-40B4-BE49-F238E27FC236}">
                  <a16:creationId xmlns:a16="http://schemas.microsoft.com/office/drawing/2014/main" id="{D0BADDE6-6268-4200-A5D8-293A109CF39D}"/>
                </a:ext>
              </a:extLst>
            </p:cNvPr>
            <p:cNvCxnSpPr>
              <a:cxnSpLocks/>
            </p:cNvCxnSpPr>
            <p:nvPr/>
          </p:nvCxnSpPr>
          <p:spPr>
            <a:xfrm>
              <a:off x="5617375" y="2279496"/>
              <a:ext cx="4476873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id="{80D65C2D-AF0F-6D8B-9761-35FC13108AE8}"/>
                </a:ext>
              </a:extLst>
            </p:cNvPr>
            <p:cNvGrpSpPr/>
            <p:nvPr/>
          </p:nvGrpSpPr>
          <p:grpSpPr>
            <a:xfrm>
              <a:off x="3421487" y="2616658"/>
              <a:ext cx="2750920" cy="430887"/>
              <a:chOff x="3421487" y="2616658"/>
              <a:chExt cx="2750920" cy="430887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8" name="文本框 27">
                    <a:extLst>
                      <a:ext uri="{FF2B5EF4-FFF2-40B4-BE49-F238E27FC236}">
                        <a16:creationId xmlns:a16="http://schemas.microsoft.com/office/drawing/2014/main" id="{145E9300-4831-4ABB-8182-36BC82536398}"/>
                      </a:ext>
                    </a:extLst>
                  </p:cNvPr>
                  <p:cNvSpPr txBox="1"/>
                  <p:nvPr/>
                </p:nvSpPr>
                <p:spPr>
                  <a:xfrm>
                    <a:off x="3421487" y="2616658"/>
                    <a:ext cx="1129960" cy="415498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Local training, get </a:t>
                    </a:r>
                    <a14:m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05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1" i="1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a14:m>
                    <a:endPara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28" name="文本框 27">
                    <a:extLst>
                      <a:ext uri="{FF2B5EF4-FFF2-40B4-BE49-F238E27FC236}">
                        <a16:creationId xmlns:a16="http://schemas.microsoft.com/office/drawing/2014/main" id="{145E9300-4831-4ABB-8182-36BC8253639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421487" y="2616658"/>
                    <a:ext cx="1129960" cy="415498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b="-7143"/>
                    </a:stretch>
                  </a:blipFill>
                  <a:ln>
                    <a:solidFill>
                      <a:schemeClr val="tx1"/>
                    </a:solidFill>
                  </a:ln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3" name="文本框 42">
                    <a:extLst>
                      <a:ext uri="{FF2B5EF4-FFF2-40B4-BE49-F238E27FC236}">
                        <a16:creationId xmlns:a16="http://schemas.microsoft.com/office/drawing/2014/main" id="{C9835C09-46B8-C6A4-BD0A-15BD627D406E}"/>
                      </a:ext>
                    </a:extLst>
                  </p:cNvPr>
                  <p:cNvSpPr txBox="1"/>
                  <p:nvPr/>
                </p:nvSpPr>
                <p:spPr>
                  <a:xfrm>
                    <a:off x="5042447" y="2616658"/>
                    <a:ext cx="1129960" cy="430887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Local training, get </a:t>
                    </a:r>
                    <a14:m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05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1" i="1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a14:m>
                    <a:endPara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43" name="文本框 42">
                    <a:extLst>
                      <a:ext uri="{FF2B5EF4-FFF2-40B4-BE49-F238E27FC236}">
                        <a16:creationId xmlns:a16="http://schemas.microsoft.com/office/drawing/2014/main" id="{C9835C09-46B8-C6A4-BD0A-15BD627D406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042447" y="2616658"/>
                    <a:ext cx="1129960" cy="430887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 b="-2740"/>
                    </a:stretch>
                  </a:blipFill>
                  <a:ln>
                    <a:solidFill>
                      <a:schemeClr val="tx1"/>
                    </a:solidFill>
                  </a:ln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22" name="直接箭头连接符 21">
              <a:extLst>
                <a:ext uri="{FF2B5EF4-FFF2-40B4-BE49-F238E27FC236}">
                  <a16:creationId xmlns:a16="http://schemas.microsoft.com/office/drawing/2014/main" id="{81D57897-448C-4308-886F-97778B926B8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98523" y="766621"/>
              <a:ext cx="6099829" cy="1042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箭头连接符 32">
              <a:extLst>
                <a:ext uri="{FF2B5EF4-FFF2-40B4-BE49-F238E27FC236}">
                  <a16:creationId xmlns:a16="http://schemas.microsoft.com/office/drawing/2014/main" id="{93A1B189-519A-4519-A3F1-11282F65DBE5}"/>
                </a:ext>
              </a:extLst>
            </p:cNvPr>
            <p:cNvCxnSpPr>
              <a:cxnSpLocks/>
            </p:cNvCxnSpPr>
            <p:nvPr/>
          </p:nvCxnSpPr>
          <p:spPr>
            <a:xfrm>
              <a:off x="3992835" y="2055050"/>
              <a:ext cx="6106129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15455385-3567-9891-310D-B42D03038CAD}"/>
                </a:ext>
              </a:extLst>
            </p:cNvPr>
            <p:cNvGrpSpPr/>
            <p:nvPr/>
          </p:nvGrpSpPr>
          <p:grpSpPr>
            <a:xfrm>
              <a:off x="3974710" y="623603"/>
              <a:ext cx="6131966" cy="5132037"/>
              <a:chOff x="3974710" y="623603"/>
              <a:chExt cx="6131966" cy="5609495"/>
            </a:xfrm>
          </p:grpSpPr>
          <p:cxnSp>
            <p:nvCxnSpPr>
              <p:cNvPr id="8" name="直接连接符 7">
                <a:extLst>
                  <a:ext uri="{FF2B5EF4-FFF2-40B4-BE49-F238E27FC236}">
                    <a16:creationId xmlns:a16="http://schemas.microsoft.com/office/drawing/2014/main" id="{B573CEDB-29E0-4F33-8559-C221ECDA9445}"/>
                  </a:ext>
                </a:extLst>
              </p:cNvPr>
              <p:cNvCxnSpPr>
                <a:cxnSpLocks/>
                <a:stCxn id="2" idx="2"/>
              </p:cNvCxnSpPr>
              <p:nvPr/>
            </p:nvCxnSpPr>
            <p:spPr>
              <a:xfrm flipH="1">
                <a:off x="3974710" y="629030"/>
                <a:ext cx="23813" cy="560406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>
                <a:extLst>
                  <a:ext uri="{FF2B5EF4-FFF2-40B4-BE49-F238E27FC236}">
                    <a16:creationId xmlns:a16="http://schemas.microsoft.com/office/drawing/2014/main" id="{57970167-6FCF-4A4B-A444-A4CEEBEF4FB3}"/>
                  </a:ext>
                </a:extLst>
              </p:cNvPr>
              <p:cNvCxnSpPr>
                <a:cxnSpLocks/>
                <a:stCxn id="5" idx="2"/>
              </p:cNvCxnSpPr>
              <p:nvPr/>
            </p:nvCxnSpPr>
            <p:spPr>
              <a:xfrm flipH="1">
                <a:off x="10086348" y="623603"/>
                <a:ext cx="20328" cy="560406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>
                <a:extLst>
                  <a:ext uri="{FF2B5EF4-FFF2-40B4-BE49-F238E27FC236}">
                    <a16:creationId xmlns:a16="http://schemas.microsoft.com/office/drawing/2014/main" id="{D39D549C-9AA7-4CF4-B811-889C0CA78DDD}"/>
                  </a:ext>
                </a:extLst>
              </p:cNvPr>
              <p:cNvCxnSpPr>
                <a:cxnSpLocks/>
                <a:stCxn id="6" idx="2"/>
              </p:cNvCxnSpPr>
              <p:nvPr/>
            </p:nvCxnSpPr>
            <p:spPr>
              <a:xfrm flipH="1">
                <a:off x="5593562" y="623608"/>
                <a:ext cx="23813" cy="560406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>
                <a:extLst>
                  <a:ext uri="{FF2B5EF4-FFF2-40B4-BE49-F238E27FC236}">
                    <a16:creationId xmlns:a16="http://schemas.microsoft.com/office/drawing/2014/main" id="{4985C2BE-3BD2-8113-6EF4-312F67C0C64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183214" y="623608"/>
                <a:ext cx="23813" cy="560406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21" name="直接箭头连接符 20">
              <a:extLst>
                <a:ext uri="{FF2B5EF4-FFF2-40B4-BE49-F238E27FC236}">
                  <a16:creationId xmlns:a16="http://schemas.microsoft.com/office/drawing/2014/main" id="{E3561FB3-094E-6FBF-BCA7-097E70D5E5C1}"/>
                </a:ext>
              </a:extLst>
            </p:cNvPr>
            <p:cNvCxnSpPr>
              <a:cxnSpLocks/>
            </p:cNvCxnSpPr>
            <p:nvPr/>
          </p:nvCxnSpPr>
          <p:spPr>
            <a:xfrm>
              <a:off x="7207026" y="1260671"/>
              <a:ext cx="2899129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箭头连接符 39">
              <a:extLst>
                <a:ext uri="{FF2B5EF4-FFF2-40B4-BE49-F238E27FC236}">
                  <a16:creationId xmlns:a16="http://schemas.microsoft.com/office/drawing/2014/main" id="{C584309C-F849-1468-D492-370F7FBFC344}"/>
                </a:ext>
              </a:extLst>
            </p:cNvPr>
            <p:cNvCxnSpPr>
              <a:cxnSpLocks/>
            </p:cNvCxnSpPr>
            <p:nvPr/>
          </p:nvCxnSpPr>
          <p:spPr>
            <a:xfrm>
              <a:off x="7207026" y="2525448"/>
              <a:ext cx="2887221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id="{32A45960-DA33-40BE-E4F9-6C3E3198790D}"/>
                </a:ext>
              </a:extLst>
            </p:cNvPr>
            <p:cNvSpPr txBox="1"/>
            <p:nvPr/>
          </p:nvSpPr>
          <p:spPr>
            <a:xfrm>
              <a:off x="6726014" y="315826"/>
              <a:ext cx="962025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UE#M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2" name="文本框 51">
                  <a:extLst>
                    <a:ext uri="{FF2B5EF4-FFF2-40B4-BE49-F238E27FC236}">
                      <a16:creationId xmlns:a16="http://schemas.microsoft.com/office/drawing/2014/main" id="{90132856-7AB9-5E4B-2108-8C39A06C6C55}"/>
                    </a:ext>
                  </a:extLst>
                </p:cNvPr>
                <p:cNvSpPr txBox="1"/>
                <p:nvPr/>
              </p:nvSpPr>
              <p:spPr>
                <a:xfrm>
                  <a:off x="6635845" y="2611578"/>
                  <a:ext cx="1129960" cy="430887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training,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52" name="文本框 51">
                  <a:extLst>
                    <a:ext uri="{FF2B5EF4-FFF2-40B4-BE49-F238E27FC236}">
                      <a16:creationId xmlns:a16="http://schemas.microsoft.com/office/drawing/2014/main" id="{90132856-7AB9-5E4B-2108-8C39A06C6C5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35845" y="2611578"/>
                  <a:ext cx="1129960" cy="430887"/>
                </a:xfrm>
                <a:prstGeom prst="rect">
                  <a:avLst/>
                </a:prstGeom>
                <a:blipFill>
                  <a:blip r:embed="rId11"/>
                  <a:stretch>
                    <a:fillRect b="-2740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4" name="直接箭头连接符 53">
              <a:extLst>
                <a:ext uri="{FF2B5EF4-FFF2-40B4-BE49-F238E27FC236}">
                  <a16:creationId xmlns:a16="http://schemas.microsoft.com/office/drawing/2014/main" id="{D447E9DE-BC64-A3F6-7B3F-0AEBAA4C62E3}"/>
                </a:ext>
              </a:extLst>
            </p:cNvPr>
            <p:cNvCxnSpPr>
              <a:cxnSpLocks/>
            </p:cNvCxnSpPr>
            <p:nvPr/>
          </p:nvCxnSpPr>
          <p:spPr>
            <a:xfrm>
              <a:off x="3983288" y="3366724"/>
              <a:ext cx="3211832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箭头连接符 55">
              <a:extLst>
                <a:ext uri="{FF2B5EF4-FFF2-40B4-BE49-F238E27FC236}">
                  <a16:creationId xmlns:a16="http://schemas.microsoft.com/office/drawing/2014/main" id="{507239D8-F29F-6B4F-744A-11B627FB6498}"/>
                </a:ext>
              </a:extLst>
            </p:cNvPr>
            <p:cNvCxnSpPr>
              <a:cxnSpLocks/>
            </p:cNvCxnSpPr>
            <p:nvPr/>
          </p:nvCxnSpPr>
          <p:spPr>
            <a:xfrm>
              <a:off x="5608320" y="4062576"/>
              <a:ext cx="4485928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箭头连接符 60">
              <a:extLst>
                <a:ext uri="{FF2B5EF4-FFF2-40B4-BE49-F238E27FC236}">
                  <a16:creationId xmlns:a16="http://schemas.microsoft.com/office/drawing/2014/main" id="{E62DAD80-3B27-B3A8-D072-2A6D93279F04}"/>
                </a:ext>
              </a:extLst>
            </p:cNvPr>
            <p:cNvCxnSpPr>
              <a:cxnSpLocks/>
            </p:cNvCxnSpPr>
            <p:nvPr/>
          </p:nvCxnSpPr>
          <p:spPr>
            <a:xfrm>
              <a:off x="7197995" y="4699688"/>
              <a:ext cx="2887221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箭头连接符 62">
              <a:extLst>
                <a:ext uri="{FF2B5EF4-FFF2-40B4-BE49-F238E27FC236}">
                  <a16:creationId xmlns:a16="http://schemas.microsoft.com/office/drawing/2014/main" id="{EA3C38A3-723C-E567-002D-EF34D141BB6D}"/>
                </a:ext>
              </a:extLst>
            </p:cNvPr>
            <p:cNvCxnSpPr>
              <a:cxnSpLocks/>
            </p:cNvCxnSpPr>
            <p:nvPr/>
          </p:nvCxnSpPr>
          <p:spPr>
            <a:xfrm>
              <a:off x="3992835" y="3576320"/>
              <a:ext cx="6106129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箭头连接符 64">
              <a:extLst>
                <a:ext uri="{FF2B5EF4-FFF2-40B4-BE49-F238E27FC236}">
                  <a16:creationId xmlns:a16="http://schemas.microsoft.com/office/drawing/2014/main" id="{D28D2CA1-19AF-BB30-B84D-EFBE12001FE0}"/>
                </a:ext>
              </a:extLst>
            </p:cNvPr>
            <p:cNvCxnSpPr>
              <a:cxnSpLocks/>
            </p:cNvCxnSpPr>
            <p:nvPr/>
          </p:nvCxnSpPr>
          <p:spPr>
            <a:xfrm>
              <a:off x="5605468" y="3849517"/>
              <a:ext cx="1589652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8" name="文本框 67">
                  <a:extLst>
                    <a:ext uri="{FF2B5EF4-FFF2-40B4-BE49-F238E27FC236}">
                      <a16:creationId xmlns:a16="http://schemas.microsoft.com/office/drawing/2014/main" id="{9724B6CE-581F-C52D-1F22-13267F8CB3A8}"/>
                    </a:ext>
                  </a:extLst>
                </p:cNvPr>
                <p:cNvSpPr txBox="1"/>
                <p:nvPr/>
              </p:nvSpPr>
              <p:spPr>
                <a:xfrm>
                  <a:off x="6350122" y="4139497"/>
                  <a:ext cx="1687957" cy="45365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aggregation as (13-1), and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  <m:sup>
                          <m:r>
                            <a:rPr lang="en-US" altLang="zh-CN" sz="105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050" i="1">
                              <a:latin typeface="Cambria Math" panose="02040503050406030204" pitchFamily="18" charset="0"/>
                            </a:rPr>
                            <m:t>+1/2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68" name="文本框 67">
                  <a:extLst>
                    <a:ext uri="{FF2B5EF4-FFF2-40B4-BE49-F238E27FC236}">
                      <a16:creationId xmlns:a16="http://schemas.microsoft.com/office/drawing/2014/main" id="{9724B6CE-581F-C52D-1F22-13267F8CB3A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50122" y="4139497"/>
                  <a:ext cx="1687957" cy="453650"/>
                </a:xfrm>
                <a:prstGeom prst="rect">
                  <a:avLst/>
                </a:prstGeom>
                <a:blipFill>
                  <a:blip r:embed="rId12"/>
                  <a:stretch>
                    <a:fillRect r="-1075" b="-3947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9" name="矩形 68">
              <a:extLst>
                <a:ext uri="{FF2B5EF4-FFF2-40B4-BE49-F238E27FC236}">
                  <a16:creationId xmlns:a16="http://schemas.microsoft.com/office/drawing/2014/main" id="{75979E1F-147E-F49F-951D-8AF695ED3622}"/>
                </a:ext>
              </a:extLst>
            </p:cNvPr>
            <p:cNvSpPr/>
            <p:nvPr/>
          </p:nvSpPr>
          <p:spPr>
            <a:xfrm>
              <a:off x="3759239" y="3105264"/>
              <a:ext cx="7328495" cy="2304936"/>
            </a:xfrm>
            <a:prstGeom prst="rect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9" name="文本框 18">
                  <a:extLst>
                    <a:ext uri="{FF2B5EF4-FFF2-40B4-BE49-F238E27FC236}">
                      <a16:creationId xmlns:a16="http://schemas.microsoft.com/office/drawing/2014/main" id="{840A35F7-1FC7-F3D8-7DD8-13CFC0C8265F}"/>
                    </a:ext>
                  </a:extLst>
                </p:cNvPr>
                <p:cNvSpPr txBox="1"/>
                <p:nvPr/>
              </p:nvSpPr>
              <p:spPr>
                <a:xfrm>
                  <a:off x="9218613" y="4835447"/>
                  <a:ext cx="1760306" cy="41549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Global aggregation as (14-1), (15-1), </a:t>
                  </a:r>
                  <a:r>
                    <a:rPr lang="en-US" altLang="zh-CN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and</a:t>
                  </a:r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get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zh-CN" altLang="zh-CN" sz="105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1050" b="1" i="1" smtClean="0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p>
                          <m:r>
                            <a:rPr lang="en-US" altLang="zh-CN" sz="10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0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+1</m:t>
                          </m:r>
                        </m:sup>
                      </m:sSup>
                    </m:oMath>
                  </a14:m>
                  <a:endParaRPr lang="en-US" sz="105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19" name="文本框 18">
                  <a:extLst>
                    <a:ext uri="{FF2B5EF4-FFF2-40B4-BE49-F238E27FC236}">
                      <a16:creationId xmlns:a16="http://schemas.microsoft.com/office/drawing/2014/main" id="{840A35F7-1FC7-F3D8-7DD8-13CFC0C8265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18613" y="4835447"/>
                  <a:ext cx="1760306" cy="415498"/>
                </a:xfrm>
                <a:prstGeom prst="rect">
                  <a:avLst/>
                </a:prstGeom>
                <a:blipFill>
                  <a:blip r:embed="rId13"/>
                  <a:stretch>
                    <a:fillRect r="-687" b="-5714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C1F37356-7927-41C4-90E4-ECD0AC1BE832}"/>
                </a:ext>
              </a:extLst>
            </p:cNvPr>
            <p:cNvSpPr txBox="1"/>
            <p:nvPr/>
          </p:nvSpPr>
          <p:spPr>
            <a:xfrm>
              <a:off x="8956040" y="1404877"/>
              <a:ext cx="2311647" cy="4154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r>
                <a:rPr 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ecision that UE#1,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…, UE#M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forms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Centralized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 group (UE#M as center)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5572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4D08A2A9-6A4D-4339-BA6E-BDB529F0C3E4}"/>
              </a:ext>
            </a:extLst>
          </p:cNvPr>
          <p:cNvSpPr txBox="1"/>
          <p:nvPr/>
        </p:nvSpPr>
        <p:spPr>
          <a:xfrm>
            <a:off x="271854" y="1369730"/>
            <a:ext cx="27991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sz="14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UE#1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UE#M, 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UE#2 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UE#M, …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均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传输成功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，且</a:t>
            </a:r>
            <a:r>
              <a:rPr lang="en-US" altLang="zh-CN" sz="1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UEs</a:t>
            </a:r>
            <a:r>
              <a:rPr lang="zh-CN" altLang="en-US" sz="1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上报</a:t>
            </a:r>
            <a:endParaRPr lang="en-US" altLang="zh-CN" sz="14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sz="14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gNB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下发聚合命令， 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UE#M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完成聚合后上传本地聚合模型及对应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</a:t>
            </a:r>
            <a:endParaRPr lang="en-US" sz="1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25BD69B-A6CE-4C4A-9999-3D1266568B46}"/>
              </a:ext>
            </a:extLst>
          </p:cNvPr>
          <p:cNvSpPr txBox="1"/>
          <p:nvPr/>
        </p:nvSpPr>
        <p:spPr>
          <a:xfrm>
            <a:off x="75542" y="244271"/>
            <a:ext cx="28820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场景</a:t>
            </a: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sz="16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多用户场景（单向</a:t>
            </a:r>
            <a:r>
              <a:rPr lang="en-US" altLang="zh-CN" sz="16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z="16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6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传输成功</a:t>
            </a:r>
          </a:p>
        </p:txBody>
      </p:sp>
      <p:sp>
        <p:nvSpPr>
          <p:cNvPr id="70" name="文本框 69">
            <a:extLst>
              <a:ext uri="{FF2B5EF4-FFF2-40B4-BE49-F238E27FC236}">
                <a16:creationId xmlns:a16="http://schemas.microsoft.com/office/drawing/2014/main" id="{3B8FD5F7-A54D-FE01-2BA7-FA30575D735E}"/>
              </a:ext>
            </a:extLst>
          </p:cNvPr>
          <p:cNvSpPr txBox="1"/>
          <p:nvPr/>
        </p:nvSpPr>
        <p:spPr>
          <a:xfrm>
            <a:off x="285323" y="3103251"/>
            <a:ext cx="284991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sz="1400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idelink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transmission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s:</a:t>
            </a:r>
          </a:p>
          <a:p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UE#1 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UE#M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(successful)</a:t>
            </a:r>
          </a:p>
          <a:p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UE#2 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UE#M(successful) </a:t>
            </a:r>
            <a:endParaRPr lang="en-US" altLang="zh-CN" sz="14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… </a:t>
            </a:r>
          </a:p>
          <a:p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UE#M-1 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UE#M(successful) </a:t>
            </a:r>
            <a:endParaRPr lang="en-US" altLang="zh-CN" sz="14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71" name="直接箭头连接符 70">
            <a:extLst>
              <a:ext uri="{FF2B5EF4-FFF2-40B4-BE49-F238E27FC236}">
                <a16:creationId xmlns:a16="http://schemas.microsoft.com/office/drawing/2014/main" id="{1E03DD7C-35DC-22B5-B0ED-CB8728CCD44E}"/>
              </a:ext>
            </a:extLst>
          </p:cNvPr>
          <p:cNvCxnSpPr>
            <a:cxnSpLocks/>
          </p:cNvCxnSpPr>
          <p:nvPr/>
        </p:nvCxnSpPr>
        <p:spPr>
          <a:xfrm flipH="1">
            <a:off x="2726913" y="3239766"/>
            <a:ext cx="1141262" cy="35399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组合 30">
            <a:extLst>
              <a:ext uri="{FF2B5EF4-FFF2-40B4-BE49-F238E27FC236}">
                <a16:creationId xmlns:a16="http://schemas.microsoft.com/office/drawing/2014/main" id="{3DE8EB43-C1CF-B495-8AF2-555CD5B1253E}"/>
              </a:ext>
            </a:extLst>
          </p:cNvPr>
          <p:cNvGrpSpPr/>
          <p:nvPr/>
        </p:nvGrpSpPr>
        <p:grpSpPr>
          <a:xfrm>
            <a:off x="3421487" y="315826"/>
            <a:ext cx="7846200" cy="6342148"/>
            <a:chOff x="3421487" y="315826"/>
            <a:chExt cx="7846200" cy="6342148"/>
          </a:xfrm>
        </p:grpSpPr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id="{FD794022-F14F-600D-77C4-A0D6DC7D5DD6}"/>
                </a:ext>
              </a:extLst>
            </p:cNvPr>
            <p:cNvSpPr txBox="1"/>
            <p:nvPr/>
          </p:nvSpPr>
          <p:spPr>
            <a:xfrm>
              <a:off x="7208159" y="4316822"/>
              <a:ext cx="276339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Successful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sidelink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transmission UE#2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UE#M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E6F4A90E-2EC6-D863-D151-F38165264C2E}"/>
                </a:ext>
              </a:extLst>
            </p:cNvPr>
            <p:cNvSpPr txBox="1"/>
            <p:nvPr/>
          </p:nvSpPr>
          <p:spPr>
            <a:xfrm>
              <a:off x="7208159" y="3572777"/>
              <a:ext cx="276339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Successful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sidelink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transmission UE#1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UE#M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7" name="文本框 56">
                  <a:extLst>
                    <a:ext uri="{FF2B5EF4-FFF2-40B4-BE49-F238E27FC236}">
                      <a16:creationId xmlns:a16="http://schemas.microsoft.com/office/drawing/2014/main" id="{3A09EEAB-9190-687C-24D0-3BD3497974D7}"/>
                    </a:ext>
                  </a:extLst>
                </p:cNvPr>
                <p:cNvSpPr txBox="1"/>
                <p:nvPr/>
              </p:nvSpPr>
              <p:spPr>
                <a:xfrm>
                  <a:off x="6174492" y="4057208"/>
                  <a:ext cx="350614" cy="25500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05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1" i="1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57" name="文本框 56">
                  <a:extLst>
                    <a:ext uri="{FF2B5EF4-FFF2-40B4-BE49-F238E27FC236}">
                      <a16:creationId xmlns:a16="http://schemas.microsoft.com/office/drawing/2014/main" id="{3A09EEAB-9190-687C-24D0-3BD3497974D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74492" y="4057208"/>
                  <a:ext cx="350614" cy="255006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7" name="文本框 66">
                  <a:extLst>
                    <a:ext uri="{FF2B5EF4-FFF2-40B4-BE49-F238E27FC236}">
                      <a16:creationId xmlns:a16="http://schemas.microsoft.com/office/drawing/2014/main" id="{3AD94FA0-D367-B26B-B363-219F066A5242}"/>
                    </a:ext>
                  </a:extLst>
                </p:cNvPr>
                <p:cNvSpPr txBox="1"/>
                <p:nvPr/>
              </p:nvSpPr>
              <p:spPr>
                <a:xfrm>
                  <a:off x="6168213" y="3841468"/>
                  <a:ext cx="384717" cy="25500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05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1" i="1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67" name="文本框 66">
                  <a:extLst>
                    <a:ext uri="{FF2B5EF4-FFF2-40B4-BE49-F238E27FC236}">
                      <a16:creationId xmlns:a16="http://schemas.microsoft.com/office/drawing/2014/main" id="{3AD94FA0-D367-B26B-B363-219F066A524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68213" y="3841468"/>
                  <a:ext cx="384717" cy="255006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3" name="文本框 52">
                  <a:extLst>
                    <a:ext uri="{FF2B5EF4-FFF2-40B4-BE49-F238E27FC236}">
                      <a16:creationId xmlns:a16="http://schemas.microsoft.com/office/drawing/2014/main" id="{7520BCB7-25D7-3B62-6131-1E562742E36C}"/>
                    </a:ext>
                  </a:extLst>
                </p:cNvPr>
                <p:cNvSpPr txBox="1"/>
                <p:nvPr/>
              </p:nvSpPr>
              <p:spPr>
                <a:xfrm>
                  <a:off x="4584840" y="3077248"/>
                  <a:ext cx="384717" cy="25391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05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1" i="1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53" name="文本框 52">
                  <a:extLst>
                    <a:ext uri="{FF2B5EF4-FFF2-40B4-BE49-F238E27FC236}">
                      <a16:creationId xmlns:a16="http://schemas.microsoft.com/office/drawing/2014/main" id="{7520BCB7-25D7-3B62-6131-1E562742E36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84840" y="3077248"/>
                  <a:ext cx="384717" cy="253916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4" name="文本框 63">
                  <a:extLst>
                    <a:ext uri="{FF2B5EF4-FFF2-40B4-BE49-F238E27FC236}">
                      <a16:creationId xmlns:a16="http://schemas.microsoft.com/office/drawing/2014/main" id="{7F4A44BB-327B-7C21-FCC0-D59BCA0D3701}"/>
                    </a:ext>
                  </a:extLst>
                </p:cNvPr>
                <p:cNvSpPr txBox="1"/>
                <p:nvPr/>
              </p:nvSpPr>
              <p:spPr>
                <a:xfrm>
                  <a:off x="4578179" y="3317856"/>
                  <a:ext cx="3794170" cy="25468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05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1" i="1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64" name="文本框 63">
                  <a:extLst>
                    <a:ext uri="{FF2B5EF4-FFF2-40B4-BE49-F238E27FC236}">
                      <a16:creationId xmlns:a16="http://schemas.microsoft.com/office/drawing/2014/main" id="{7F4A44BB-327B-7C21-FCC0-D59BCA0D370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78179" y="3317856"/>
                  <a:ext cx="3794170" cy="254685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2" name="文本框 61">
                  <a:extLst>
                    <a:ext uri="{FF2B5EF4-FFF2-40B4-BE49-F238E27FC236}">
                      <a16:creationId xmlns:a16="http://schemas.microsoft.com/office/drawing/2014/main" id="{56C9BB95-00A3-2910-BADB-EEE4346D83E0}"/>
                    </a:ext>
                  </a:extLst>
                </p:cNvPr>
                <p:cNvSpPr txBox="1"/>
                <p:nvPr/>
              </p:nvSpPr>
              <p:spPr>
                <a:xfrm>
                  <a:off x="8213419" y="5328437"/>
                  <a:ext cx="547953" cy="29213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05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1" i="1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sub>
                          <m:sup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+1/2</m:t>
                            </m:r>
                          </m:sup>
                        </m:sSubSup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62" name="文本框 61">
                  <a:extLst>
                    <a:ext uri="{FF2B5EF4-FFF2-40B4-BE49-F238E27FC236}">
                      <a16:creationId xmlns:a16="http://schemas.microsoft.com/office/drawing/2014/main" id="{56C9BB95-00A3-2910-BADB-EEE4346D83E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13419" y="5328437"/>
                  <a:ext cx="547953" cy="292131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id="{CA9AC50B-7E38-F30D-C7A1-C2306CDA8E3D}"/>
                </a:ext>
              </a:extLst>
            </p:cNvPr>
            <p:cNvSpPr txBox="1"/>
            <p:nvPr/>
          </p:nvSpPr>
          <p:spPr>
            <a:xfrm>
              <a:off x="7302238" y="2294863"/>
              <a:ext cx="2771681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UE#M with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 FL Server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9" name="文本框 38">
                  <a:extLst>
                    <a:ext uri="{FF2B5EF4-FFF2-40B4-BE49-F238E27FC236}">
                      <a16:creationId xmlns:a16="http://schemas.microsoft.com/office/drawing/2014/main" id="{B2DD7550-2F87-422B-3693-77E326584ADC}"/>
                    </a:ext>
                  </a:extLst>
                </p:cNvPr>
                <p:cNvSpPr txBox="1"/>
                <p:nvPr/>
              </p:nvSpPr>
              <p:spPr>
                <a:xfrm>
                  <a:off x="7865135" y="1021709"/>
                  <a:ext cx="643055" cy="26840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zh-CN" altLang="zh-CN" sz="1050" b="1" i="1" smtClean="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050" b="1" i="1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  <a:cs typeface="Times New Roman" panose="02020603050405020304" pitchFamily="18" charset="0"/>
                              </a:rPr>
                              <m:t>𝐈𝐧𝐟𝐨</m:t>
                            </m:r>
                          </m:e>
                          <m:sub>
                            <m:sSub>
                              <m:sSubPr>
                                <m:ctrlPr>
                                  <a:rPr lang="zh-CN" altLang="zh-CN" sz="1050" b="1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050" b="1" i="1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𝐔</m:t>
                                </m:r>
                              </m:e>
                              <m:sub>
                                <m:r>
                                  <a:rPr lang="en-US" altLang="zh-CN" sz="1050" b="1" i="1" smtClean="0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𝑴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US" sz="1050" dirty="0">
                    <a:latin typeface="Cambria" panose="02040503050406030204" pitchFamily="18" charset="0"/>
                    <a:ea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39" name="文本框 38">
                  <a:extLst>
                    <a:ext uri="{FF2B5EF4-FFF2-40B4-BE49-F238E27FC236}">
                      <a16:creationId xmlns:a16="http://schemas.microsoft.com/office/drawing/2014/main" id="{B2DD7550-2F87-422B-3693-77E326584AD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65135" y="1021709"/>
                  <a:ext cx="643055" cy="268407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881F0696-8A40-43B9-A217-35E7D5449C7C}"/>
                </a:ext>
              </a:extLst>
            </p:cNvPr>
            <p:cNvSpPr txBox="1"/>
            <p:nvPr/>
          </p:nvSpPr>
          <p:spPr>
            <a:xfrm>
              <a:off x="7302237" y="2064937"/>
              <a:ext cx="2688899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UE#2 with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 FL Server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3" name="文本框 22">
                  <a:extLst>
                    <a:ext uri="{FF2B5EF4-FFF2-40B4-BE49-F238E27FC236}">
                      <a16:creationId xmlns:a16="http://schemas.microsoft.com/office/drawing/2014/main" id="{A2441608-EA88-4CB3-93DE-9C63710813B4}"/>
                    </a:ext>
                  </a:extLst>
                </p:cNvPr>
                <p:cNvSpPr txBox="1"/>
                <p:nvPr/>
              </p:nvSpPr>
              <p:spPr>
                <a:xfrm>
                  <a:off x="4476595" y="538541"/>
                  <a:ext cx="643055" cy="26840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zh-CN" altLang="zh-CN" sz="1050" b="1" i="1" smtClean="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050" b="1" i="1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  <a:cs typeface="Times New Roman" panose="02020603050405020304" pitchFamily="18" charset="0"/>
                              </a:rPr>
                              <m:t>𝐈𝐧𝐟𝐨</m:t>
                            </m:r>
                          </m:e>
                          <m:sub>
                            <m:sSub>
                              <m:sSubPr>
                                <m:ctrlPr>
                                  <a:rPr lang="zh-CN" altLang="zh-CN" sz="1050" b="1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050" b="1" i="1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𝐔</m:t>
                                </m:r>
                              </m:e>
                              <m:sub>
                                <m:r>
                                  <a:rPr lang="en-US" altLang="zh-CN" sz="1050" b="1" i="1" smtClean="0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23" name="文本框 22">
                  <a:extLst>
                    <a:ext uri="{FF2B5EF4-FFF2-40B4-BE49-F238E27FC236}">
                      <a16:creationId xmlns:a16="http://schemas.microsoft.com/office/drawing/2014/main" id="{A2441608-EA88-4CB3-93DE-9C63710813B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76595" y="538541"/>
                  <a:ext cx="643055" cy="268407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5" name="文本框 14">
                  <a:extLst>
                    <a:ext uri="{FF2B5EF4-FFF2-40B4-BE49-F238E27FC236}">
                      <a16:creationId xmlns:a16="http://schemas.microsoft.com/office/drawing/2014/main" id="{CE53D7AA-2FAF-D72B-E325-E013B37331BA}"/>
                    </a:ext>
                  </a:extLst>
                </p:cNvPr>
                <p:cNvSpPr txBox="1"/>
                <p:nvPr/>
              </p:nvSpPr>
              <p:spPr>
                <a:xfrm>
                  <a:off x="6132585" y="771967"/>
                  <a:ext cx="643055" cy="26840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zh-CN" altLang="zh-CN" sz="1050" b="1" i="1" smtClean="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050" b="1" i="1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  <a:cs typeface="Times New Roman" panose="02020603050405020304" pitchFamily="18" charset="0"/>
                              </a:rPr>
                              <m:t>𝐈𝐧𝐟𝐨</m:t>
                            </m:r>
                          </m:e>
                          <m:sub>
                            <m:sSub>
                              <m:sSubPr>
                                <m:ctrlPr>
                                  <a:rPr lang="zh-CN" altLang="zh-CN" sz="1050" b="1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050" b="1" i="1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𝐔</m:t>
                                </m:r>
                              </m:e>
                              <m:sub>
                                <m:r>
                                  <a:rPr lang="en-US" altLang="zh-CN" sz="1050" b="1" i="1" smtClean="0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15" name="文本框 14">
                  <a:extLst>
                    <a:ext uri="{FF2B5EF4-FFF2-40B4-BE49-F238E27FC236}">
                      <a16:creationId xmlns:a16="http://schemas.microsoft.com/office/drawing/2014/main" id="{CE53D7AA-2FAF-D72B-E325-E013B37331B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32585" y="771967"/>
                  <a:ext cx="643055" cy="268407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id="{894A3633-ACF8-496B-840D-6C3BB6FBCA79}"/>
                </a:ext>
              </a:extLst>
            </p:cNvPr>
            <p:cNvSpPr txBox="1"/>
            <p:nvPr/>
          </p:nvSpPr>
          <p:spPr>
            <a:xfrm>
              <a:off x="7287582" y="1821371"/>
              <a:ext cx="286647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UE#1 with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 FL Server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87A8C647-7A9F-494A-97C0-F71E9CBFA54C}"/>
                </a:ext>
              </a:extLst>
            </p:cNvPr>
            <p:cNvSpPr txBox="1"/>
            <p:nvPr/>
          </p:nvSpPr>
          <p:spPr>
            <a:xfrm>
              <a:off x="3517510" y="320975"/>
              <a:ext cx="962025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UE#1</a:t>
              </a: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49F152C6-D060-4A60-8026-826AB57FCF90}"/>
                </a:ext>
              </a:extLst>
            </p:cNvPr>
            <p:cNvSpPr txBox="1"/>
            <p:nvPr/>
          </p:nvSpPr>
          <p:spPr>
            <a:xfrm>
              <a:off x="9353407" y="315826"/>
              <a:ext cx="1506537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</a:t>
              </a:r>
              <a:r>
                <a:rPr lang="zh-CN" alt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FL</a:t>
              </a:r>
              <a:r>
                <a:rPr lang="zh-CN" alt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Server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D5B7BCF2-B5D3-4DAB-8197-E5829A4E15C8}"/>
                </a:ext>
              </a:extLst>
            </p:cNvPr>
            <p:cNvSpPr txBox="1"/>
            <p:nvPr/>
          </p:nvSpPr>
          <p:spPr>
            <a:xfrm>
              <a:off x="5136362" y="315826"/>
              <a:ext cx="962025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UE#2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45D34CB9-0C9D-4A79-880E-87A2F975CD86}"/>
                </a:ext>
              </a:extLst>
            </p:cNvPr>
            <p:cNvSpPr txBox="1"/>
            <p:nvPr/>
          </p:nvSpPr>
          <p:spPr>
            <a:xfrm>
              <a:off x="6266759" y="373000"/>
              <a:ext cx="49438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/>
                <a:t>…</a:t>
              </a:r>
            </a:p>
          </p:txBody>
        </p:sp>
        <p:cxnSp>
          <p:nvCxnSpPr>
            <p:cNvPr id="24" name="直接箭头连接符 23">
              <a:extLst>
                <a:ext uri="{FF2B5EF4-FFF2-40B4-BE49-F238E27FC236}">
                  <a16:creationId xmlns:a16="http://schemas.microsoft.com/office/drawing/2014/main" id="{C7012D43-BFD8-4BF2-865C-D1506D71771E}"/>
                </a:ext>
              </a:extLst>
            </p:cNvPr>
            <p:cNvCxnSpPr>
              <a:cxnSpLocks/>
            </p:cNvCxnSpPr>
            <p:nvPr/>
          </p:nvCxnSpPr>
          <p:spPr>
            <a:xfrm>
              <a:off x="5617375" y="1011751"/>
              <a:ext cx="448878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箭头连接符 31">
              <a:extLst>
                <a:ext uri="{FF2B5EF4-FFF2-40B4-BE49-F238E27FC236}">
                  <a16:creationId xmlns:a16="http://schemas.microsoft.com/office/drawing/2014/main" id="{D0BADDE6-6268-4200-A5D8-293A109CF39D}"/>
                </a:ext>
              </a:extLst>
            </p:cNvPr>
            <p:cNvCxnSpPr>
              <a:cxnSpLocks/>
            </p:cNvCxnSpPr>
            <p:nvPr/>
          </p:nvCxnSpPr>
          <p:spPr>
            <a:xfrm>
              <a:off x="5617375" y="2279496"/>
              <a:ext cx="4476873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id="{07C6DB21-2593-0820-8CDF-AE401F377B48}"/>
                </a:ext>
              </a:extLst>
            </p:cNvPr>
            <p:cNvGrpSpPr/>
            <p:nvPr/>
          </p:nvGrpSpPr>
          <p:grpSpPr>
            <a:xfrm>
              <a:off x="3421487" y="2616658"/>
              <a:ext cx="2750920" cy="430887"/>
              <a:chOff x="3421487" y="2616658"/>
              <a:chExt cx="2750920" cy="430887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8" name="文本框 27">
                    <a:extLst>
                      <a:ext uri="{FF2B5EF4-FFF2-40B4-BE49-F238E27FC236}">
                        <a16:creationId xmlns:a16="http://schemas.microsoft.com/office/drawing/2014/main" id="{145E9300-4831-4ABB-8182-36BC82536398}"/>
                      </a:ext>
                    </a:extLst>
                  </p:cNvPr>
                  <p:cNvSpPr txBox="1"/>
                  <p:nvPr/>
                </p:nvSpPr>
                <p:spPr>
                  <a:xfrm>
                    <a:off x="3421487" y="2616658"/>
                    <a:ext cx="1129960" cy="415498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Local training, get </a:t>
                    </a:r>
                    <a14:m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05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1" i="1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a14:m>
                    <a:endPara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28" name="文本框 27">
                    <a:extLst>
                      <a:ext uri="{FF2B5EF4-FFF2-40B4-BE49-F238E27FC236}">
                        <a16:creationId xmlns:a16="http://schemas.microsoft.com/office/drawing/2014/main" id="{145E9300-4831-4ABB-8182-36BC8253639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421487" y="2616658"/>
                    <a:ext cx="1129960" cy="415498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b="-7143"/>
                    </a:stretch>
                  </a:blipFill>
                  <a:ln>
                    <a:solidFill>
                      <a:schemeClr val="tx1"/>
                    </a:solidFill>
                  </a:ln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3" name="文本框 42">
                    <a:extLst>
                      <a:ext uri="{FF2B5EF4-FFF2-40B4-BE49-F238E27FC236}">
                        <a16:creationId xmlns:a16="http://schemas.microsoft.com/office/drawing/2014/main" id="{C9835C09-46B8-C6A4-BD0A-15BD627D406E}"/>
                      </a:ext>
                    </a:extLst>
                  </p:cNvPr>
                  <p:cNvSpPr txBox="1"/>
                  <p:nvPr/>
                </p:nvSpPr>
                <p:spPr>
                  <a:xfrm>
                    <a:off x="5042447" y="2616658"/>
                    <a:ext cx="1129960" cy="430887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Local training, get </a:t>
                    </a:r>
                    <a14:m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05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1" i="1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a14:m>
                    <a:endPara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43" name="文本框 42">
                    <a:extLst>
                      <a:ext uri="{FF2B5EF4-FFF2-40B4-BE49-F238E27FC236}">
                        <a16:creationId xmlns:a16="http://schemas.microsoft.com/office/drawing/2014/main" id="{C9835C09-46B8-C6A4-BD0A-15BD627D406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042447" y="2616658"/>
                    <a:ext cx="1129960" cy="430887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 b="-2740"/>
                    </a:stretch>
                  </a:blipFill>
                  <a:ln>
                    <a:solidFill>
                      <a:schemeClr val="tx1"/>
                    </a:solidFill>
                  </a:ln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22" name="直接箭头连接符 21">
              <a:extLst>
                <a:ext uri="{FF2B5EF4-FFF2-40B4-BE49-F238E27FC236}">
                  <a16:creationId xmlns:a16="http://schemas.microsoft.com/office/drawing/2014/main" id="{81D57897-448C-4308-886F-97778B926B8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98523" y="766621"/>
              <a:ext cx="6099829" cy="1042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箭头连接符 32">
              <a:extLst>
                <a:ext uri="{FF2B5EF4-FFF2-40B4-BE49-F238E27FC236}">
                  <a16:creationId xmlns:a16="http://schemas.microsoft.com/office/drawing/2014/main" id="{93A1B189-519A-4519-A3F1-11282F65DBE5}"/>
                </a:ext>
              </a:extLst>
            </p:cNvPr>
            <p:cNvCxnSpPr>
              <a:cxnSpLocks/>
            </p:cNvCxnSpPr>
            <p:nvPr/>
          </p:nvCxnSpPr>
          <p:spPr>
            <a:xfrm>
              <a:off x="3992835" y="2055050"/>
              <a:ext cx="6106129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3" name="组合 72">
              <a:extLst>
                <a:ext uri="{FF2B5EF4-FFF2-40B4-BE49-F238E27FC236}">
                  <a16:creationId xmlns:a16="http://schemas.microsoft.com/office/drawing/2014/main" id="{39D82032-1A56-B0A5-CB1E-ECCD975956D9}"/>
                </a:ext>
              </a:extLst>
            </p:cNvPr>
            <p:cNvGrpSpPr/>
            <p:nvPr/>
          </p:nvGrpSpPr>
          <p:grpSpPr>
            <a:xfrm>
              <a:off x="3974710" y="623603"/>
              <a:ext cx="6131966" cy="6034371"/>
              <a:chOff x="3974710" y="623603"/>
              <a:chExt cx="6131966" cy="5609495"/>
            </a:xfrm>
          </p:grpSpPr>
          <p:cxnSp>
            <p:nvCxnSpPr>
              <p:cNvPr id="8" name="直接连接符 7">
                <a:extLst>
                  <a:ext uri="{FF2B5EF4-FFF2-40B4-BE49-F238E27FC236}">
                    <a16:creationId xmlns:a16="http://schemas.microsoft.com/office/drawing/2014/main" id="{B573CEDB-29E0-4F33-8559-C221ECDA9445}"/>
                  </a:ext>
                </a:extLst>
              </p:cNvPr>
              <p:cNvCxnSpPr>
                <a:cxnSpLocks/>
                <a:stCxn id="2" idx="2"/>
              </p:cNvCxnSpPr>
              <p:nvPr/>
            </p:nvCxnSpPr>
            <p:spPr>
              <a:xfrm flipH="1">
                <a:off x="3974710" y="629030"/>
                <a:ext cx="23813" cy="560406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>
                <a:extLst>
                  <a:ext uri="{FF2B5EF4-FFF2-40B4-BE49-F238E27FC236}">
                    <a16:creationId xmlns:a16="http://schemas.microsoft.com/office/drawing/2014/main" id="{57970167-6FCF-4A4B-A444-A4CEEBEF4FB3}"/>
                  </a:ext>
                </a:extLst>
              </p:cNvPr>
              <p:cNvCxnSpPr>
                <a:cxnSpLocks/>
                <a:stCxn id="5" idx="2"/>
              </p:cNvCxnSpPr>
              <p:nvPr/>
            </p:nvCxnSpPr>
            <p:spPr>
              <a:xfrm flipH="1">
                <a:off x="10086348" y="623603"/>
                <a:ext cx="20328" cy="560406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>
                <a:extLst>
                  <a:ext uri="{FF2B5EF4-FFF2-40B4-BE49-F238E27FC236}">
                    <a16:creationId xmlns:a16="http://schemas.microsoft.com/office/drawing/2014/main" id="{D39D549C-9AA7-4CF4-B811-889C0CA78DDD}"/>
                  </a:ext>
                </a:extLst>
              </p:cNvPr>
              <p:cNvCxnSpPr>
                <a:cxnSpLocks/>
                <a:stCxn id="6" idx="2"/>
              </p:cNvCxnSpPr>
              <p:nvPr/>
            </p:nvCxnSpPr>
            <p:spPr>
              <a:xfrm flipH="1">
                <a:off x="5593562" y="623608"/>
                <a:ext cx="23813" cy="560406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>
                <a:extLst>
                  <a:ext uri="{FF2B5EF4-FFF2-40B4-BE49-F238E27FC236}">
                    <a16:creationId xmlns:a16="http://schemas.microsoft.com/office/drawing/2014/main" id="{4985C2BE-3BD2-8113-6EF4-312F67C0C64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183214" y="623608"/>
                <a:ext cx="23813" cy="560406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21" name="直接箭头连接符 20">
              <a:extLst>
                <a:ext uri="{FF2B5EF4-FFF2-40B4-BE49-F238E27FC236}">
                  <a16:creationId xmlns:a16="http://schemas.microsoft.com/office/drawing/2014/main" id="{E3561FB3-094E-6FBF-BCA7-097E70D5E5C1}"/>
                </a:ext>
              </a:extLst>
            </p:cNvPr>
            <p:cNvCxnSpPr>
              <a:cxnSpLocks/>
            </p:cNvCxnSpPr>
            <p:nvPr/>
          </p:nvCxnSpPr>
          <p:spPr>
            <a:xfrm>
              <a:off x="7207026" y="1260671"/>
              <a:ext cx="2899129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箭头连接符 39">
              <a:extLst>
                <a:ext uri="{FF2B5EF4-FFF2-40B4-BE49-F238E27FC236}">
                  <a16:creationId xmlns:a16="http://schemas.microsoft.com/office/drawing/2014/main" id="{C584309C-F849-1468-D492-370F7FBFC344}"/>
                </a:ext>
              </a:extLst>
            </p:cNvPr>
            <p:cNvCxnSpPr>
              <a:cxnSpLocks/>
            </p:cNvCxnSpPr>
            <p:nvPr/>
          </p:nvCxnSpPr>
          <p:spPr>
            <a:xfrm>
              <a:off x="7207026" y="2525448"/>
              <a:ext cx="2887221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id="{32A45960-DA33-40BE-E4F9-6C3E3198790D}"/>
                </a:ext>
              </a:extLst>
            </p:cNvPr>
            <p:cNvSpPr txBox="1"/>
            <p:nvPr/>
          </p:nvSpPr>
          <p:spPr>
            <a:xfrm>
              <a:off x="6726014" y="315826"/>
              <a:ext cx="962025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UE#M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2" name="文本框 51">
                  <a:extLst>
                    <a:ext uri="{FF2B5EF4-FFF2-40B4-BE49-F238E27FC236}">
                      <a16:creationId xmlns:a16="http://schemas.microsoft.com/office/drawing/2014/main" id="{90132856-7AB9-5E4B-2108-8C39A06C6C55}"/>
                    </a:ext>
                  </a:extLst>
                </p:cNvPr>
                <p:cNvSpPr txBox="1"/>
                <p:nvPr/>
              </p:nvSpPr>
              <p:spPr>
                <a:xfrm>
                  <a:off x="6635845" y="2611578"/>
                  <a:ext cx="1129960" cy="430887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training,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52" name="文本框 51">
                  <a:extLst>
                    <a:ext uri="{FF2B5EF4-FFF2-40B4-BE49-F238E27FC236}">
                      <a16:creationId xmlns:a16="http://schemas.microsoft.com/office/drawing/2014/main" id="{90132856-7AB9-5E4B-2108-8C39A06C6C5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35845" y="2611578"/>
                  <a:ext cx="1129960" cy="430887"/>
                </a:xfrm>
                <a:prstGeom prst="rect">
                  <a:avLst/>
                </a:prstGeom>
                <a:blipFill>
                  <a:blip r:embed="rId11"/>
                  <a:stretch>
                    <a:fillRect b="-2740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4" name="直接箭头连接符 53">
              <a:extLst>
                <a:ext uri="{FF2B5EF4-FFF2-40B4-BE49-F238E27FC236}">
                  <a16:creationId xmlns:a16="http://schemas.microsoft.com/office/drawing/2014/main" id="{D447E9DE-BC64-A3F6-7B3F-0AEBAA4C62E3}"/>
                </a:ext>
              </a:extLst>
            </p:cNvPr>
            <p:cNvCxnSpPr>
              <a:cxnSpLocks/>
            </p:cNvCxnSpPr>
            <p:nvPr/>
          </p:nvCxnSpPr>
          <p:spPr>
            <a:xfrm>
              <a:off x="3983288" y="3331164"/>
              <a:ext cx="3211832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箭头连接符 55">
              <a:extLst>
                <a:ext uri="{FF2B5EF4-FFF2-40B4-BE49-F238E27FC236}">
                  <a16:creationId xmlns:a16="http://schemas.microsoft.com/office/drawing/2014/main" id="{507239D8-F29F-6B4F-744A-11B627FB6498}"/>
                </a:ext>
              </a:extLst>
            </p:cNvPr>
            <p:cNvCxnSpPr>
              <a:cxnSpLocks/>
            </p:cNvCxnSpPr>
            <p:nvPr/>
          </p:nvCxnSpPr>
          <p:spPr>
            <a:xfrm>
              <a:off x="5608320" y="4289271"/>
              <a:ext cx="4485928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箭头连接符 60">
              <a:extLst>
                <a:ext uri="{FF2B5EF4-FFF2-40B4-BE49-F238E27FC236}">
                  <a16:creationId xmlns:a16="http://schemas.microsoft.com/office/drawing/2014/main" id="{E62DAD80-3B27-B3A8-D072-2A6D93279F04}"/>
                </a:ext>
              </a:extLst>
            </p:cNvPr>
            <p:cNvCxnSpPr>
              <a:cxnSpLocks/>
            </p:cNvCxnSpPr>
            <p:nvPr/>
          </p:nvCxnSpPr>
          <p:spPr>
            <a:xfrm>
              <a:off x="7197995" y="5600753"/>
              <a:ext cx="2887221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箭头连接符 62">
              <a:extLst>
                <a:ext uri="{FF2B5EF4-FFF2-40B4-BE49-F238E27FC236}">
                  <a16:creationId xmlns:a16="http://schemas.microsoft.com/office/drawing/2014/main" id="{EA3C38A3-723C-E567-002D-EF34D141BB6D}"/>
                </a:ext>
              </a:extLst>
            </p:cNvPr>
            <p:cNvCxnSpPr>
              <a:cxnSpLocks/>
            </p:cNvCxnSpPr>
            <p:nvPr/>
          </p:nvCxnSpPr>
          <p:spPr>
            <a:xfrm>
              <a:off x="3992835" y="3540760"/>
              <a:ext cx="6106129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箭头连接符 64">
              <a:extLst>
                <a:ext uri="{FF2B5EF4-FFF2-40B4-BE49-F238E27FC236}">
                  <a16:creationId xmlns:a16="http://schemas.microsoft.com/office/drawing/2014/main" id="{D28D2CA1-19AF-BB30-B84D-EFBE12001FE0}"/>
                </a:ext>
              </a:extLst>
            </p:cNvPr>
            <p:cNvCxnSpPr>
              <a:cxnSpLocks/>
            </p:cNvCxnSpPr>
            <p:nvPr/>
          </p:nvCxnSpPr>
          <p:spPr>
            <a:xfrm>
              <a:off x="5605468" y="4076212"/>
              <a:ext cx="1589652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8" name="文本框 67">
                  <a:extLst>
                    <a:ext uri="{FF2B5EF4-FFF2-40B4-BE49-F238E27FC236}">
                      <a16:creationId xmlns:a16="http://schemas.microsoft.com/office/drawing/2014/main" id="{9724B6CE-581F-C52D-1F22-13267F8CB3A8}"/>
                    </a:ext>
                  </a:extLst>
                </p:cNvPr>
                <p:cNvSpPr txBox="1"/>
                <p:nvPr/>
              </p:nvSpPr>
              <p:spPr>
                <a:xfrm>
                  <a:off x="6412160" y="5070156"/>
                  <a:ext cx="1562884" cy="45365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aggregation as (13), and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  <m:sup>
                          <m:r>
                            <a:rPr lang="en-US" altLang="zh-CN" sz="105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050" i="1">
                              <a:latin typeface="Cambria Math" panose="02040503050406030204" pitchFamily="18" charset="0"/>
                            </a:rPr>
                            <m:t>+1/2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68" name="文本框 67">
                  <a:extLst>
                    <a:ext uri="{FF2B5EF4-FFF2-40B4-BE49-F238E27FC236}">
                      <a16:creationId xmlns:a16="http://schemas.microsoft.com/office/drawing/2014/main" id="{9724B6CE-581F-C52D-1F22-13267F8CB3A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12160" y="5070156"/>
                  <a:ext cx="1562884" cy="453650"/>
                </a:xfrm>
                <a:prstGeom prst="rect">
                  <a:avLst/>
                </a:prstGeom>
                <a:blipFill>
                  <a:blip r:embed="rId12"/>
                  <a:stretch>
                    <a:fillRect r="-1550" b="-3947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9" name="矩形 68">
              <a:extLst>
                <a:ext uri="{FF2B5EF4-FFF2-40B4-BE49-F238E27FC236}">
                  <a16:creationId xmlns:a16="http://schemas.microsoft.com/office/drawing/2014/main" id="{75979E1F-147E-F49F-951D-8AF695ED3622}"/>
                </a:ext>
              </a:extLst>
            </p:cNvPr>
            <p:cNvSpPr/>
            <p:nvPr/>
          </p:nvSpPr>
          <p:spPr>
            <a:xfrm>
              <a:off x="3759239" y="3105264"/>
              <a:ext cx="7247215" cy="3214193"/>
            </a:xfrm>
            <a:prstGeom prst="rect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9" name="文本框 18">
                  <a:extLst>
                    <a:ext uri="{FF2B5EF4-FFF2-40B4-BE49-F238E27FC236}">
                      <a16:creationId xmlns:a16="http://schemas.microsoft.com/office/drawing/2014/main" id="{840A35F7-1FC7-F3D8-7DD8-13CFC0C8265F}"/>
                    </a:ext>
                  </a:extLst>
                </p:cNvPr>
                <p:cNvSpPr txBox="1"/>
                <p:nvPr/>
              </p:nvSpPr>
              <p:spPr>
                <a:xfrm>
                  <a:off x="9272127" y="5728892"/>
                  <a:ext cx="1650912" cy="41549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Global aggregation as (14), (15), </a:t>
                  </a:r>
                  <a:r>
                    <a:rPr lang="en-US" altLang="zh-CN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and</a:t>
                  </a:r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get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zh-CN" altLang="zh-CN" sz="105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1050" b="1" i="1" smtClean="0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p>
                          <m:r>
                            <a:rPr lang="en-US" altLang="zh-CN" sz="10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0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+1</m:t>
                          </m:r>
                        </m:sup>
                      </m:sSup>
                    </m:oMath>
                  </a14:m>
                  <a:endParaRPr lang="en-US" sz="105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19" name="文本框 18">
                  <a:extLst>
                    <a:ext uri="{FF2B5EF4-FFF2-40B4-BE49-F238E27FC236}">
                      <a16:creationId xmlns:a16="http://schemas.microsoft.com/office/drawing/2014/main" id="{840A35F7-1FC7-F3D8-7DD8-13CFC0C8265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72127" y="5728892"/>
                  <a:ext cx="1650912" cy="415498"/>
                </a:xfrm>
                <a:prstGeom prst="rect">
                  <a:avLst/>
                </a:prstGeom>
                <a:blipFill>
                  <a:blip r:embed="rId13"/>
                  <a:stretch>
                    <a:fillRect r="-733" b="-5714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id="{357A24D4-DBB3-1752-6CBE-0316E37F9AFD}"/>
                </a:ext>
              </a:extLst>
            </p:cNvPr>
            <p:cNvSpPr txBox="1"/>
            <p:nvPr/>
          </p:nvSpPr>
          <p:spPr>
            <a:xfrm>
              <a:off x="7328220" y="4748814"/>
              <a:ext cx="2688899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UE#M with “aggregation”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9" name="直接箭头连接符 8">
              <a:extLst>
                <a:ext uri="{FF2B5EF4-FFF2-40B4-BE49-F238E27FC236}">
                  <a16:creationId xmlns:a16="http://schemas.microsoft.com/office/drawing/2014/main" id="{0F5464CE-DBC3-6121-77B3-19046A0188DF}"/>
                </a:ext>
              </a:extLst>
            </p:cNvPr>
            <p:cNvCxnSpPr>
              <a:cxnSpLocks/>
            </p:cNvCxnSpPr>
            <p:nvPr/>
          </p:nvCxnSpPr>
          <p:spPr>
            <a:xfrm>
              <a:off x="7195120" y="4984038"/>
              <a:ext cx="2898764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C1F37356-7927-41C4-90E4-ECD0AC1BE832}"/>
                </a:ext>
              </a:extLst>
            </p:cNvPr>
            <p:cNvSpPr txBox="1"/>
            <p:nvPr/>
          </p:nvSpPr>
          <p:spPr>
            <a:xfrm>
              <a:off x="8956040" y="1404877"/>
              <a:ext cx="2311647" cy="4154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r>
                <a:rPr 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ecision that UE#1,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…, UE#M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forms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Centralized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 group (UE#M as center)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8" name="直接箭头连接符 17">
              <a:extLst>
                <a:ext uri="{FF2B5EF4-FFF2-40B4-BE49-F238E27FC236}">
                  <a16:creationId xmlns:a16="http://schemas.microsoft.com/office/drawing/2014/main" id="{EF750844-8B87-B2B8-D196-BE06C249EF79}"/>
                </a:ext>
              </a:extLst>
            </p:cNvPr>
            <p:cNvCxnSpPr>
              <a:cxnSpLocks/>
            </p:cNvCxnSpPr>
            <p:nvPr/>
          </p:nvCxnSpPr>
          <p:spPr>
            <a:xfrm>
              <a:off x="3992835" y="3821988"/>
              <a:ext cx="610343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箭头连接符 25">
              <a:extLst>
                <a:ext uri="{FF2B5EF4-FFF2-40B4-BE49-F238E27FC236}">
                  <a16:creationId xmlns:a16="http://schemas.microsoft.com/office/drawing/2014/main" id="{11F8754D-C667-06F4-AB16-CB0505772B03}"/>
                </a:ext>
              </a:extLst>
            </p:cNvPr>
            <p:cNvCxnSpPr>
              <a:cxnSpLocks/>
            </p:cNvCxnSpPr>
            <p:nvPr/>
          </p:nvCxnSpPr>
          <p:spPr>
            <a:xfrm>
              <a:off x="5599288" y="4565496"/>
              <a:ext cx="4485928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44249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4D08A2A9-6A4D-4339-BA6E-BDB529F0C3E4}"/>
              </a:ext>
            </a:extLst>
          </p:cNvPr>
          <p:cNvSpPr txBox="1"/>
          <p:nvPr/>
        </p:nvSpPr>
        <p:spPr>
          <a:xfrm>
            <a:off x="271854" y="1369730"/>
            <a:ext cx="27991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altLang="zh-CN" sz="14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UE#1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UE#M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传输失败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UE#2 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UE#M, …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均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传输成功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，且</a:t>
            </a:r>
            <a:r>
              <a:rPr lang="en-US" altLang="zh-CN" sz="1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UEs</a:t>
            </a:r>
            <a:r>
              <a:rPr lang="zh-CN" altLang="en-US" sz="1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上报</a:t>
            </a:r>
            <a:endParaRPr lang="en-US" altLang="zh-CN" sz="14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sz="14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gNB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下发聚合命令， 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UE#M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完成聚合后上传本地聚合模型及对应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</a:t>
            </a:r>
            <a:endParaRPr lang="en-US" sz="1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25BD69B-A6CE-4C4A-9999-3D1266568B46}"/>
              </a:ext>
            </a:extLst>
          </p:cNvPr>
          <p:cNvSpPr txBox="1"/>
          <p:nvPr/>
        </p:nvSpPr>
        <p:spPr>
          <a:xfrm>
            <a:off x="75542" y="244271"/>
            <a:ext cx="28820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场景</a:t>
            </a: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sz="16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多用户场景（单向</a:t>
            </a:r>
            <a:r>
              <a:rPr lang="en-US" altLang="zh-CN" sz="16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z="16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6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传输失败</a:t>
            </a:r>
          </a:p>
        </p:txBody>
      </p:sp>
      <p:sp>
        <p:nvSpPr>
          <p:cNvPr id="70" name="文本框 69">
            <a:extLst>
              <a:ext uri="{FF2B5EF4-FFF2-40B4-BE49-F238E27FC236}">
                <a16:creationId xmlns:a16="http://schemas.microsoft.com/office/drawing/2014/main" id="{3B8FD5F7-A54D-FE01-2BA7-FA30575D735E}"/>
              </a:ext>
            </a:extLst>
          </p:cNvPr>
          <p:cNvSpPr txBox="1"/>
          <p:nvPr/>
        </p:nvSpPr>
        <p:spPr>
          <a:xfrm>
            <a:off x="285323" y="3103251"/>
            <a:ext cx="284991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sz="1400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idelink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transmission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s:</a:t>
            </a:r>
          </a:p>
          <a:p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UE#1 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UE#M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(failed)</a:t>
            </a:r>
          </a:p>
          <a:p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UE#2 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UE#M(successful) </a:t>
            </a:r>
            <a:endParaRPr lang="en-US" altLang="zh-CN" sz="14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… </a:t>
            </a:r>
          </a:p>
          <a:p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UE#M-1 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UE#M(successful) </a:t>
            </a:r>
            <a:endParaRPr lang="en-US" altLang="zh-CN" sz="14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71" name="直接箭头连接符 70">
            <a:extLst>
              <a:ext uri="{FF2B5EF4-FFF2-40B4-BE49-F238E27FC236}">
                <a16:creationId xmlns:a16="http://schemas.microsoft.com/office/drawing/2014/main" id="{1E03DD7C-35DC-22B5-B0ED-CB8728CCD44E}"/>
              </a:ext>
            </a:extLst>
          </p:cNvPr>
          <p:cNvCxnSpPr>
            <a:cxnSpLocks/>
          </p:cNvCxnSpPr>
          <p:nvPr/>
        </p:nvCxnSpPr>
        <p:spPr>
          <a:xfrm flipH="1">
            <a:off x="2726913" y="3239766"/>
            <a:ext cx="1141262" cy="35399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组合 73">
            <a:extLst>
              <a:ext uri="{FF2B5EF4-FFF2-40B4-BE49-F238E27FC236}">
                <a16:creationId xmlns:a16="http://schemas.microsoft.com/office/drawing/2014/main" id="{47B01592-B831-6D79-3ECC-B66CA016088A}"/>
              </a:ext>
            </a:extLst>
          </p:cNvPr>
          <p:cNvGrpSpPr/>
          <p:nvPr/>
        </p:nvGrpSpPr>
        <p:grpSpPr>
          <a:xfrm>
            <a:off x="3421487" y="315826"/>
            <a:ext cx="7846200" cy="6169174"/>
            <a:chOff x="3421487" y="315826"/>
            <a:chExt cx="7846200" cy="6169174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2" name="文本框 61">
                  <a:extLst>
                    <a:ext uri="{FF2B5EF4-FFF2-40B4-BE49-F238E27FC236}">
                      <a16:creationId xmlns:a16="http://schemas.microsoft.com/office/drawing/2014/main" id="{56C9BB95-00A3-2910-BADB-EEE4346D83E0}"/>
                    </a:ext>
                  </a:extLst>
                </p:cNvPr>
                <p:cNvSpPr txBox="1"/>
                <p:nvPr/>
              </p:nvSpPr>
              <p:spPr>
                <a:xfrm>
                  <a:off x="8213419" y="5342917"/>
                  <a:ext cx="547953" cy="29213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05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1" i="1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sub>
                          <m:sup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+1/2</m:t>
                            </m:r>
                          </m:sup>
                        </m:sSubSup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62" name="文本框 61">
                  <a:extLst>
                    <a:ext uri="{FF2B5EF4-FFF2-40B4-BE49-F238E27FC236}">
                      <a16:creationId xmlns:a16="http://schemas.microsoft.com/office/drawing/2014/main" id="{56C9BB95-00A3-2910-BADB-EEE4346D83E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13419" y="5342917"/>
                  <a:ext cx="547953" cy="292131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id="{CA9AC50B-7E38-F30D-C7A1-C2306CDA8E3D}"/>
                </a:ext>
              </a:extLst>
            </p:cNvPr>
            <p:cNvSpPr txBox="1"/>
            <p:nvPr/>
          </p:nvSpPr>
          <p:spPr>
            <a:xfrm>
              <a:off x="7302238" y="2294863"/>
              <a:ext cx="2771681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UE#M with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 FL Server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9" name="文本框 38">
                  <a:extLst>
                    <a:ext uri="{FF2B5EF4-FFF2-40B4-BE49-F238E27FC236}">
                      <a16:creationId xmlns:a16="http://schemas.microsoft.com/office/drawing/2014/main" id="{B2DD7550-2F87-422B-3693-77E326584ADC}"/>
                    </a:ext>
                  </a:extLst>
                </p:cNvPr>
                <p:cNvSpPr txBox="1"/>
                <p:nvPr/>
              </p:nvSpPr>
              <p:spPr>
                <a:xfrm>
                  <a:off x="7865135" y="1021709"/>
                  <a:ext cx="643055" cy="26840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zh-CN" altLang="zh-CN" sz="1050" b="1" i="1" smtClean="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050" b="1" i="1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  <a:cs typeface="Times New Roman" panose="02020603050405020304" pitchFamily="18" charset="0"/>
                              </a:rPr>
                              <m:t>𝐈𝐧𝐟𝐨</m:t>
                            </m:r>
                          </m:e>
                          <m:sub>
                            <m:sSub>
                              <m:sSubPr>
                                <m:ctrlPr>
                                  <a:rPr lang="zh-CN" altLang="zh-CN" sz="1050" b="1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050" b="1" i="1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𝐔</m:t>
                                </m:r>
                              </m:e>
                              <m:sub>
                                <m:r>
                                  <a:rPr lang="en-US" altLang="zh-CN" sz="1050" b="1" i="1" smtClean="0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𝑴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US" sz="1050" dirty="0">
                    <a:latin typeface="Cambria" panose="02040503050406030204" pitchFamily="18" charset="0"/>
                    <a:ea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39" name="文本框 38">
                  <a:extLst>
                    <a:ext uri="{FF2B5EF4-FFF2-40B4-BE49-F238E27FC236}">
                      <a16:creationId xmlns:a16="http://schemas.microsoft.com/office/drawing/2014/main" id="{B2DD7550-2F87-422B-3693-77E326584AD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65135" y="1021709"/>
                  <a:ext cx="643055" cy="268407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881F0696-8A40-43B9-A217-35E7D5449C7C}"/>
                </a:ext>
              </a:extLst>
            </p:cNvPr>
            <p:cNvSpPr txBox="1"/>
            <p:nvPr/>
          </p:nvSpPr>
          <p:spPr>
            <a:xfrm>
              <a:off x="7302237" y="2064937"/>
              <a:ext cx="2688899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UE#2 with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 FL Server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3" name="文本框 22">
                  <a:extLst>
                    <a:ext uri="{FF2B5EF4-FFF2-40B4-BE49-F238E27FC236}">
                      <a16:creationId xmlns:a16="http://schemas.microsoft.com/office/drawing/2014/main" id="{A2441608-EA88-4CB3-93DE-9C63710813B4}"/>
                    </a:ext>
                  </a:extLst>
                </p:cNvPr>
                <p:cNvSpPr txBox="1"/>
                <p:nvPr/>
              </p:nvSpPr>
              <p:spPr>
                <a:xfrm>
                  <a:off x="4476595" y="538541"/>
                  <a:ext cx="643055" cy="26840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zh-CN" altLang="zh-CN" sz="1050" b="1" i="1" smtClean="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050" b="1" i="1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  <a:cs typeface="Times New Roman" panose="02020603050405020304" pitchFamily="18" charset="0"/>
                              </a:rPr>
                              <m:t>𝐈𝐧𝐟𝐨</m:t>
                            </m:r>
                          </m:e>
                          <m:sub>
                            <m:sSub>
                              <m:sSubPr>
                                <m:ctrlPr>
                                  <a:rPr lang="zh-CN" altLang="zh-CN" sz="1050" b="1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050" b="1" i="1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𝐔</m:t>
                                </m:r>
                              </m:e>
                              <m:sub>
                                <m:r>
                                  <a:rPr lang="en-US" altLang="zh-CN" sz="1050" b="1" i="1" smtClean="0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23" name="文本框 22">
                  <a:extLst>
                    <a:ext uri="{FF2B5EF4-FFF2-40B4-BE49-F238E27FC236}">
                      <a16:creationId xmlns:a16="http://schemas.microsoft.com/office/drawing/2014/main" id="{A2441608-EA88-4CB3-93DE-9C63710813B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76595" y="538541"/>
                  <a:ext cx="643055" cy="268407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5" name="文本框 14">
                  <a:extLst>
                    <a:ext uri="{FF2B5EF4-FFF2-40B4-BE49-F238E27FC236}">
                      <a16:creationId xmlns:a16="http://schemas.microsoft.com/office/drawing/2014/main" id="{CE53D7AA-2FAF-D72B-E325-E013B37331BA}"/>
                    </a:ext>
                  </a:extLst>
                </p:cNvPr>
                <p:cNvSpPr txBox="1"/>
                <p:nvPr/>
              </p:nvSpPr>
              <p:spPr>
                <a:xfrm>
                  <a:off x="6132585" y="771967"/>
                  <a:ext cx="643055" cy="26840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zh-CN" altLang="zh-CN" sz="1050" b="1" i="1" smtClean="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050" b="1" i="1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  <a:cs typeface="Times New Roman" panose="02020603050405020304" pitchFamily="18" charset="0"/>
                              </a:rPr>
                              <m:t>𝐈𝐧𝐟𝐨</m:t>
                            </m:r>
                          </m:e>
                          <m:sub>
                            <m:sSub>
                              <m:sSubPr>
                                <m:ctrlPr>
                                  <a:rPr lang="zh-CN" altLang="zh-CN" sz="1050" b="1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050" b="1" i="1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𝐔</m:t>
                                </m:r>
                              </m:e>
                              <m:sub>
                                <m:r>
                                  <a:rPr lang="en-US" altLang="zh-CN" sz="1050" b="1" i="1" smtClean="0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15" name="文本框 14">
                  <a:extLst>
                    <a:ext uri="{FF2B5EF4-FFF2-40B4-BE49-F238E27FC236}">
                      <a16:creationId xmlns:a16="http://schemas.microsoft.com/office/drawing/2014/main" id="{CE53D7AA-2FAF-D72B-E325-E013B37331B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32585" y="771967"/>
                  <a:ext cx="643055" cy="268407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id="{894A3633-ACF8-496B-840D-6C3BB6FBCA79}"/>
                </a:ext>
              </a:extLst>
            </p:cNvPr>
            <p:cNvSpPr txBox="1"/>
            <p:nvPr/>
          </p:nvSpPr>
          <p:spPr>
            <a:xfrm>
              <a:off x="7287582" y="1821371"/>
              <a:ext cx="286647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UE#1 with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 FL Server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87A8C647-7A9F-494A-97C0-F71E9CBFA54C}"/>
                </a:ext>
              </a:extLst>
            </p:cNvPr>
            <p:cNvSpPr txBox="1"/>
            <p:nvPr/>
          </p:nvSpPr>
          <p:spPr>
            <a:xfrm>
              <a:off x="3517510" y="320975"/>
              <a:ext cx="962025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UE#1</a:t>
              </a: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49F152C6-D060-4A60-8026-826AB57FCF90}"/>
                </a:ext>
              </a:extLst>
            </p:cNvPr>
            <p:cNvSpPr txBox="1"/>
            <p:nvPr/>
          </p:nvSpPr>
          <p:spPr>
            <a:xfrm>
              <a:off x="9353407" y="315826"/>
              <a:ext cx="1506537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</a:t>
              </a:r>
              <a:r>
                <a:rPr lang="zh-CN" alt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FL</a:t>
              </a:r>
              <a:r>
                <a:rPr lang="zh-CN" alt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Server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D5B7BCF2-B5D3-4DAB-8197-E5829A4E15C8}"/>
                </a:ext>
              </a:extLst>
            </p:cNvPr>
            <p:cNvSpPr txBox="1"/>
            <p:nvPr/>
          </p:nvSpPr>
          <p:spPr>
            <a:xfrm>
              <a:off x="5136362" y="315826"/>
              <a:ext cx="962025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UE#2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45D34CB9-0C9D-4A79-880E-87A2F975CD86}"/>
                </a:ext>
              </a:extLst>
            </p:cNvPr>
            <p:cNvSpPr txBox="1"/>
            <p:nvPr/>
          </p:nvSpPr>
          <p:spPr>
            <a:xfrm>
              <a:off x="6266759" y="373000"/>
              <a:ext cx="49438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/>
                <a:t>…</a:t>
              </a:r>
            </a:p>
          </p:txBody>
        </p:sp>
        <p:cxnSp>
          <p:nvCxnSpPr>
            <p:cNvPr id="24" name="直接箭头连接符 23">
              <a:extLst>
                <a:ext uri="{FF2B5EF4-FFF2-40B4-BE49-F238E27FC236}">
                  <a16:creationId xmlns:a16="http://schemas.microsoft.com/office/drawing/2014/main" id="{C7012D43-BFD8-4BF2-865C-D1506D71771E}"/>
                </a:ext>
              </a:extLst>
            </p:cNvPr>
            <p:cNvCxnSpPr>
              <a:cxnSpLocks/>
            </p:cNvCxnSpPr>
            <p:nvPr/>
          </p:nvCxnSpPr>
          <p:spPr>
            <a:xfrm>
              <a:off x="5617375" y="1011751"/>
              <a:ext cx="448878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箭头连接符 31">
              <a:extLst>
                <a:ext uri="{FF2B5EF4-FFF2-40B4-BE49-F238E27FC236}">
                  <a16:creationId xmlns:a16="http://schemas.microsoft.com/office/drawing/2014/main" id="{D0BADDE6-6268-4200-A5D8-293A109CF39D}"/>
                </a:ext>
              </a:extLst>
            </p:cNvPr>
            <p:cNvCxnSpPr>
              <a:cxnSpLocks/>
            </p:cNvCxnSpPr>
            <p:nvPr/>
          </p:nvCxnSpPr>
          <p:spPr>
            <a:xfrm>
              <a:off x="5617375" y="2279496"/>
              <a:ext cx="4476873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箭头连接符 21">
              <a:extLst>
                <a:ext uri="{FF2B5EF4-FFF2-40B4-BE49-F238E27FC236}">
                  <a16:creationId xmlns:a16="http://schemas.microsoft.com/office/drawing/2014/main" id="{81D57897-448C-4308-886F-97778B926B8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98523" y="766621"/>
              <a:ext cx="6099829" cy="1042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箭头连接符 32">
              <a:extLst>
                <a:ext uri="{FF2B5EF4-FFF2-40B4-BE49-F238E27FC236}">
                  <a16:creationId xmlns:a16="http://schemas.microsoft.com/office/drawing/2014/main" id="{93A1B189-519A-4519-A3F1-11282F65DBE5}"/>
                </a:ext>
              </a:extLst>
            </p:cNvPr>
            <p:cNvCxnSpPr>
              <a:cxnSpLocks/>
            </p:cNvCxnSpPr>
            <p:nvPr/>
          </p:nvCxnSpPr>
          <p:spPr>
            <a:xfrm>
              <a:off x="3992835" y="2055050"/>
              <a:ext cx="6106129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3" name="组合 72">
              <a:extLst>
                <a:ext uri="{FF2B5EF4-FFF2-40B4-BE49-F238E27FC236}">
                  <a16:creationId xmlns:a16="http://schemas.microsoft.com/office/drawing/2014/main" id="{39D82032-1A56-B0A5-CB1E-ECCD975956D9}"/>
                </a:ext>
              </a:extLst>
            </p:cNvPr>
            <p:cNvGrpSpPr/>
            <p:nvPr/>
          </p:nvGrpSpPr>
          <p:grpSpPr>
            <a:xfrm>
              <a:off x="3974710" y="623603"/>
              <a:ext cx="6131966" cy="5861397"/>
              <a:chOff x="3974710" y="623603"/>
              <a:chExt cx="6131966" cy="5609495"/>
            </a:xfrm>
          </p:grpSpPr>
          <p:cxnSp>
            <p:nvCxnSpPr>
              <p:cNvPr id="8" name="直接连接符 7">
                <a:extLst>
                  <a:ext uri="{FF2B5EF4-FFF2-40B4-BE49-F238E27FC236}">
                    <a16:creationId xmlns:a16="http://schemas.microsoft.com/office/drawing/2014/main" id="{B573CEDB-29E0-4F33-8559-C221ECDA9445}"/>
                  </a:ext>
                </a:extLst>
              </p:cNvPr>
              <p:cNvCxnSpPr>
                <a:cxnSpLocks/>
                <a:stCxn id="2" idx="2"/>
              </p:cNvCxnSpPr>
              <p:nvPr/>
            </p:nvCxnSpPr>
            <p:spPr>
              <a:xfrm flipH="1">
                <a:off x="3974710" y="629030"/>
                <a:ext cx="23813" cy="560406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>
                <a:extLst>
                  <a:ext uri="{FF2B5EF4-FFF2-40B4-BE49-F238E27FC236}">
                    <a16:creationId xmlns:a16="http://schemas.microsoft.com/office/drawing/2014/main" id="{57970167-6FCF-4A4B-A444-A4CEEBEF4FB3}"/>
                  </a:ext>
                </a:extLst>
              </p:cNvPr>
              <p:cNvCxnSpPr>
                <a:cxnSpLocks/>
                <a:stCxn id="5" idx="2"/>
              </p:cNvCxnSpPr>
              <p:nvPr/>
            </p:nvCxnSpPr>
            <p:spPr>
              <a:xfrm flipH="1">
                <a:off x="10086348" y="623603"/>
                <a:ext cx="20328" cy="560406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>
                <a:extLst>
                  <a:ext uri="{FF2B5EF4-FFF2-40B4-BE49-F238E27FC236}">
                    <a16:creationId xmlns:a16="http://schemas.microsoft.com/office/drawing/2014/main" id="{D39D549C-9AA7-4CF4-B811-889C0CA78DDD}"/>
                  </a:ext>
                </a:extLst>
              </p:cNvPr>
              <p:cNvCxnSpPr>
                <a:cxnSpLocks/>
                <a:stCxn id="6" idx="2"/>
              </p:cNvCxnSpPr>
              <p:nvPr/>
            </p:nvCxnSpPr>
            <p:spPr>
              <a:xfrm flipH="1">
                <a:off x="5593562" y="623608"/>
                <a:ext cx="23813" cy="560406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>
                <a:extLst>
                  <a:ext uri="{FF2B5EF4-FFF2-40B4-BE49-F238E27FC236}">
                    <a16:creationId xmlns:a16="http://schemas.microsoft.com/office/drawing/2014/main" id="{4985C2BE-3BD2-8113-6EF4-312F67C0C64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183214" y="623608"/>
                <a:ext cx="23813" cy="560406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21" name="直接箭头连接符 20">
              <a:extLst>
                <a:ext uri="{FF2B5EF4-FFF2-40B4-BE49-F238E27FC236}">
                  <a16:creationId xmlns:a16="http://schemas.microsoft.com/office/drawing/2014/main" id="{E3561FB3-094E-6FBF-BCA7-097E70D5E5C1}"/>
                </a:ext>
              </a:extLst>
            </p:cNvPr>
            <p:cNvCxnSpPr>
              <a:cxnSpLocks/>
            </p:cNvCxnSpPr>
            <p:nvPr/>
          </p:nvCxnSpPr>
          <p:spPr>
            <a:xfrm>
              <a:off x="7207026" y="1260671"/>
              <a:ext cx="2899129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箭头连接符 39">
              <a:extLst>
                <a:ext uri="{FF2B5EF4-FFF2-40B4-BE49-F238E27FC236}">
                  <a16:creationId xmlns:a16="http://schemas.microsoft.com/office/drawing/2014/main" id="{C584309C-F849-1468-D492-370F7FBFC344}"/>
                </a:ext>
              </a:extLst>
            </p:cNvPr>
            <p:cNvCxnSpPr>
              <a:cxnSpLocks/>
            </p:cNvCxnSpPr>
            <p:nvPr/>
          </p:nvCxnSpPr>
          <p:spPr>
            <a:xfrm>
              <a:off x="7207026" y="2525448"/>
              <a:ext cx="2887221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id="{32A45960-DA33-40BE-E4F9-6C3E3198790D}"/>
                </a:ext>
              </a:extLst>
            </p:cNvPr>
            <p:cNvSpPr txBox="1"/>
            <p:nvPr/>
          </p:nvSpPr>
          <p:spPr>
            <a:xfrm>
              <a:off x="6726014" y="315826"/>
              <a:ext cx="962025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UE#M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2" name="文本框 51">
                  <a:extLst>
                    <a:ext uri="{FF2B5EF4-FFF2-40B4-BE49-F238E27FC236}">
                      <a16:creationId xmlns:a16="http://schemas.microsoft.com/office/drawing/2014/main" id="{90132856-7AB9-5E4B-2108-8C39A06C6C55}"/>
                    </a:ext>
                  </a:extLst>
                </p:cNvPr>
                <p:cNvSpPr txBox="1"/>
                <p:nvPr/>
              </p:nvSpPr>
              <p:spPr>
                <a:xfrm>
                  <a:off x="6635845" y="2611578"/>
                  <a:ext cx="1129960" cy="430887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training,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52" name="文本框 51">
                  <a:extLst>
                    <a:ext uri="{FF2B5EF4-FFF2-40B4-BE49-F238E27FC236}">
                      <a16:creationId xmlns:a16="http://schemas.microsoft.com/office/drawing/2014/main" id="{90132856-7AB9-5E4B-2108-8C39A06C6C5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35845" y="2611578"/>
                  <a:ext cx="1129960" cy="430887"/>
                </a:xfrm>
                <a:prstGeom prst="rect">
                  <a:avLst/>
                </a:prstGeom>
                <a:blipFill>
                  <a:blip r:embed="rId6"/>
                  <a:stretch>
                    <a:fillRect b="-2740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1" name="直接箭头连接符 60">
              <a:extLst>
                <a:ext uri="{FF2B5EF4-FFF2-40B4-BE49-F238E27FC236}">
                  <a16:creationId xmlns:a16="http://schemas.microsoft.com/office/drawing/2014/main" id="{E62DAD80-3B27-B3A8-D072-2A6D93279F04}"/>
                </a:ext>
              </a:extLst>
            </p:cNvPr>
            <p:cNvCxnSpPr>
              <a:cxnSpLocks/>
            </p:cNvCxnSpPr>
            <p:nvPr/>
          </p:nvCxnSpPr>
          <p:spPr>
            <a:xfrm>
              <a:off x="7197995" y="5615233"/>
              <a:ext cx="2887221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8" name="文本框 67">
                  <a:extLst>
                    <a:ext uri="{FF2B5EF4-FFF2-40B4-BE49-F238E27FC236}">
                      <a16:creationId xmlns:a16="http://schemas.microsoft.com/office/drawing/2014/main" id="{9724B6CE-581F-C52D-1F22-13267F8CB3A8}"/>
                    </a:ext>
                  </a:extLst>
                </p:cNvPr>
                <p:cNvSpPr txBox="1"/>
                <p:nvPr/>
              </p:nvSpPr>
              <p:spPr>
                <a:xfrm>
                  <a:off x="6342959" y="5027486"/>
                  <a:ext cx="1708285" cy="45365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aggregation as (13-1), and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  <m:sup>
                          <m:r>
                            <a:rPr lang="en-US" altLang="zh-CN" sz="105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050" i="1">
                              <a:latin typeface="Cambria Math" panose="02040503050406030204" pitchFamily="18" charset="0"/>
                            </a:rPr>
                            <m:t>+1/2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68" name="文本框 67">
                  <a:extLst>
                    <a:ext uri="{FF2B5EF4-FFF2-40B4-BE49-F238E27FC236}">
                      <a16:creationId xmlns:a16="http://schemas.microsoft.com/office/drawing/2014/main" id="{9724B6CE-581F-C52D-1F22-13267F8CB3A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42959" y="5027486"/>
                  <a:ext cx="1708285" cy="453650"/>
                </a:xfrm>
                <a:prstGeom prst="rect">
                  <a:avLst/>
                </a:prstGeom>
                <a:blipFill>
                  <a:blip r:embed="rId7"/>
                  <a:stretch>
                    <a:fillRect r="-709" b="-3947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9" name="矩形 68">
              <a:extLst>
                <a:ext uri="{FF2B5EF4-FFF2-40B4-BE49-F238E27FC236}">
                  <a16:creationId xmlns:a16="http://schemas.microsoft.com/office/drawing/2014/main" id="{75979E1F-147E-F49F-951D-8AF695ED3622}"/>
                </a:ext>
              </a:extLst>
            </p:cNvPr>
            <p:cNvSpPr/>
            <p:nvPr/>
          </p:nvSpPr>
          <p:spPr>
            <a:xfrm>
              <a:off x="3759239" y="3105264"/>
              <a:ext cx="7381201" cy="3123461"/>
            </a:xfrm>
            <a:prstGeom prst="rect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9" name="文本框 18">
                  <a:extLst>
                    <a:ext uri="{FF2B5EF4-FFF2-40B4-BE49-F238E27FC236}">
                      <a16:creationId xmlns:a16="http://schemas.microsoft.com/office/drawing/2014/main" id="{840A35F7-1FC7-F3D8-7DD8-13CFC0C8265F}"/>
                    </a:ext>
                  </a:extLst>
                </p:cNvPr>
                <p:cNvSpPr txBox="1"/>
                <p:nvPr/>
              </p:nvSpPr>
              <p:spPr>
                <a:xfrm>
                  <a:off x="9167813" y="5740832"/>
                  <a:ext cx="1856826" cy="41549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Global aggregation as (14-1), (15-1), </a:t>
                  </a:r>
                  <a:r>
                    <a:rPr lang="en-US" altLang="zh-CN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and</a:t>
                  </a:r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get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zh-CN" altLang="zh-CN" sz="105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1050" b="1" i="1" smtClean="0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p>
                          <m:r>
                            <a:rPr lang="en-US" altLang="zh-CN" sz="10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0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+1</m:t>
                          </m:r>
                        </m:sup>
                      </m:sSup>
                    </m:oMath>
                  </a14:m>
                  <a:endParaRPr lang="en-US" sz="105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19" name="文本框 18">
                  <a:extLst>
                    <a:ext uri="{FF2B5EF4-FFF2-40B4-BE49-F238E27FC236}">
                      <a16:creationId xmlns:a16="http://schemas.microsoft.com/office/drawing/2014/main" id="{840A35F7-1FC7-F3D8-7DD8-13CFC0C8265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167813" y="5740832"/>
                  <a:ext cx="1856826" cy="415498"/>
                </a:xfrm>
                <a:prstGeom prst="rect">
                  <a:avLst/>
                </a:prstGeom>
                <a:blipFill>
                  <a:blip r:embed="rId8"/>
                  <a:stretch>
                    <a:fillRect b="-5714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id="{357A24D4-DBB3-1752-6CBE-0316E37F9AFD}"/>
                </a:ext>
              </a:extLst>
            </p:cNvPr>
            <p:cNvSpPr txBox="1"/>
            <p:nvPr/>
          </p:nvSpPr>
          <p:spPr>
            <a:xfrm>
              <a:off x="7328220" y="4687094"/>
              <a:ext cx="2688899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UE#M with “aggregation”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9" name="直接箭头连接符 8">
              <a:extLst>
                <a:ext uri="{FF2B5EF4-FFF2-40B4-BE49-F238E27FC236}">
                  <a16:creationId xmlns:a16="http://schemas.microsoft.com/office/drawing/2014/main" id="{0F5464CE-DBC3-6121-77B3-19046A0188DF}"/>
                </a:ext>
              </a:extLst>
            </p:cNvPr>
            <p:cNvCxnSpPr>
              <a:cxnSpLocks/>
            </p:cNvCxnSpPr>
            <p:nvPr/>
          </p:nvCxnSpPr>
          <p:spPr>
            <a:xfrm>
              <a:off x="7195120" y="4903268"/>
              <a:ext cx="2898764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8" name="文本框 27">
                  <a:extLst>
                    <a:ext uri="{FF2B5EF4-FFF2-40B4-BE49-F238E27FC236}">
                      <a16:creationId xmlns:a16="http://schemas.microsoft.com/office/drawing/2014/main" id="{145E9300-4831-4ABB-8182-36BC82536398}"/>
                    </a:ext>
                  </a:extLst>
                </p:cNvPr>
                <p:cNvSpPr txBox="1"/>
                <p:nvPr/>
              </p:nvSpPr>
              <p:spPr>
                <a:xfrm>
                  <a:off x="3421487" y="2616658"/>
                  <a:ext cx="1129960" cy="41549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training,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28" name="文本框 27">
                  <a:extLst>
                    <a:ext uri="{FF2B5EF4-FFF2-40B4-BE49-F238E27FC236}">
                      <a16:creationId xmlns:a16="http://schemas.microsoft.com/office/drawing/2014/main" id="{145E9300-4831-4ABB-8182-36BC8253639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21487" y="2616658"/>
                  <a:ext cx="1129960" cy="415498"/>
                </a:xfrm>
                <a:prstGeom prst="rect">
                  <a:avLst/>
                </a:prstGeom>
                <a:blipFill>
                  <a:blip r:embed="rId9"/>
                  <a:stretch>
                    <a:fillRect b="-7143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3" name="文本框 42">
                  <a:extLst>
                    <a:ext uri="{FF2B5EF4-FFF2-40B4-BE49-F238E27FC236}">
                      <a16:creationId xmlns:a16="http://schemas.microsoft.com/office/drawing/2014/main" id="{C9835C09-46B8-C6A4-BD0A-15BD627D406E}"/>
                    </a:ext>
                  </a:extLst>
                </p:cNvPr>
                <p:cNvSpPr txBox="1"/>
                <p:nvPr/>
              </p:nvSpPr>
              <p:spPr>
                <a:xfrm>
                  <a:off x="5042447" y="2616658"/>
                  <a:ext cx="1129960" cy="430887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training,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43" name="文本框 42">
                  <a:extLst>
                    <a:ext uri="{FF2B5EF4-FFF2-40B4-BE49-F238E27FC236}">
                      <a16:creationId xmlns:a16="http://schemas.microsoft.com/office/drawing/2014/main" id="{C9835C09-46B8-C6A4-BD0A-15BD627D406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42447" y="2616658"/>
                  <a:ext cx="1129960" cy="430887"/>
                </a:xfrm>
                <a:prstGeom prst="rect">
                  <a:avLst/>
                </a:prstGeom>
                <a:blipFill>
                  <a:blip r:embed="rId10"/>
                  <a:stretch>
                    <a:fillRect b="-2740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C1F37356-7927-41C4-90E4-ECD0AC1BE832}"/>
                </a:ext>
              </a:extLst>
            </p:cNvPr>
            <p:cNvSpPr txBox="1"/>
            <p:nvPr/>
          </p:nvSpPr>
          <p:spPr>
            <a:xfrm>
              <a:off x="8956040" y="1404877"/>
              <a:ext cx="2311647" cy="4154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r>
                <a:rPr 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ecision that UE#1,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…, UE#M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forms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Centralized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 group (UE#M as center)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" name="文本框 47">
              <a:extLst>
                <a:ext uri="{FF2B5EF4-FFF2-40B4-BE49-F238E27FC236}">
                  <a16:creationId xmlns:a16="http://schemas.microsoft.com/office/drawing/2014/main" id="{D41F3078-3960-1C2A-E220-11AF84F04AE7}"/>
                </a:ext>
              </a:extLst>
            </p:cNvPr>
            <p:cNvSpPr txBox="1"/>
            <p:nvPr/>
          </p:nvSpPr>
          <p:spPr>
            <a:xfrm>
              <a:off x="7208159" y="4316822"/>
              <a:ext cx="276339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Successful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sidelink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transmission UE#2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UE#M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" name="文本框 48">
              <a:extLst>
                <a:ext uri="{FF2B5EF4-FFF2-40B4-BE49-F238E27FC236}">
                  <a16:creationId xmlns:a16="http://schemas.microsoft.com/office/drawing/2014/main" id="{9B7A0D7D-910E-01A0-FC31-AC3FE76ECE55}"/>
                </a:ext>
              </a:extLst>
            </p:cNvPr>
            <p:cNvSpPr txBox="1"/>
            <p:nvPr/>
          </p:nvSpPr>
          <p:spPr>
            <a:xfrm>
              <a:off x="7208159" y="3572777"/>
              <a:ext cx="276339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Failed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sidelink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transmission UE#1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UE#M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0" name="文本框 49">
                  <a:extLst>
                    <a:ext uri="{FF2B5EF4-FFF2-40B4-BE49-F238E27FC236}">
                      <a16:creationId xmlns:a16="http://schemas.microsoft.com/office/drawing/2014/main" id="{53774336-F41F-4CBB-C9DB-63A3322F0577}"/>
                    </a:ext>
                  </a:extLst>
                </p:cNvPr>
                <p:cNvSpPr txBox="1"/>
                <p:nvPr/>
              </p:nvSpPr>
              <p:spPr>
                <a:xfrm>
                  <a:off x="6174492" y="4057208"/>
                  <a:ext cx="350614" cy="25500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05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1" i="1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50" name="文本框 49">
                  <a:extLst>
                    <a:ext uri="{FF2B5EF4-FFF2-40B4-BE49-F238E27FC236}">
                      <a16:creationId xmlns:a16="http://schemas.microsoft.com/office/drawing/2014/main" id="{53774336-F41F-4CBB-C9DB-63A3322F057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74492" y="4057208"/>
                  <a:ext cx="350614" cy="255006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1" name="文本框 50">
                  <a:extLst>
                    <a:ext uri="{FF2B5EF4-FFF2-40B4-BE49-F238E27FC236}">
                      <a16:creationId xmlns:a16="http://schemas.microsoft.com/office/drawing/2014/main" id="{B99ADAE4-30B4-BA25-9F56-8717C4272010}"/>
                    </a:ext>
                  </a:extLst>
                </p:cNvPr>
                <p:cNvSpPr txBox="1"/>
                <p:nvPr/>
              </p:nvSpPr>
              <p:spPr>
                <a:xfrm>
                  <a:off x="6168213" y="3841468"/>
                  <a:ext cx="384717" cy="25500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05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1" i="1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51" name="文本框 50">
                  <a:extLst>
                    <a:ext uri="{FF2B5EF4-FFF2-40B4-BE49-F238E27FC236}">
                      <a16:creationId xmlns:a16="http://schemas.microsoft.com/office/drawing/2014/main" id="{B99ADAE4-30B4-BA25-9F56-8717C427201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68213" y="3841468"/>
                  <a:ext cx="384717" cy="255006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5" name="文本框 54">
                  <a:extLst>
                    <a:ext uri="{FF2B5EF4-FFF2-40B4-BE49-F238E27FC236}">
                      <a16:creationId xmlns:a16="http://schemas.microsoft.com/office/drawing/2014/main" id="{D8B5359A-0B13-55D4-03A5-C378C73EACF7}"/>
                    </a:ext>
                  </a:extLst>
                </p:cNvPr>
                <p:cNvSpPr txBox="1"/>
                <p:nvPr/>
              </p:nvSpPr>
              <p:spPr>
                <a:xfrm>
                  <a:off x="4584840" y="3077248"/>
                  <a:ext cx="384717" cy="25391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05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1" i="1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55" name="文本框 54">
                  <a:extLst>
                    <a:ext uri="{FF2B5EF4-FFF2-40B4-BE49-F238E27FC236}">
                      <a16:creationId xmlns:a16="http://schemas.microsoft.com/office/drawing/2014/main" id="{D8B5359A-0B13-55D4-03A5-C378C73EACF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84840" y="3077248"/>
                  <a:ext cx="384717" cy="253916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7" name="文本框 56">
                  <a:extLst>
                    <a:ext uri="{FF2B5EF4-FFF2-40B4-BE49-F238E27FC236}">
                      <a16:creationId xmlns:a16="http://schemas.microsoft.com/office/drawing/2014/main" id="{C772E97D-B6EB-1DB6-85A5-C9DC507DB57E}"/>
                    </a:ext>
                  </a:extLst>
                </p:cNvPr>
                <p:cNvSpPr txBox="1"/>
                <p:nvPr/>
              </p:nvSpPr>
              <p:spPr>
                <a:xfrm>
                  <a:off x="4578179" y="3317856"/>
                  <a:ext cx="3794170" cy="25468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05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1" i="1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57" name="文本框 56">
                  <a:extLst>
                    <a:ext uri="{FF2B5EF4-FFF2-40B4-BE49-F238E27FC236}">
                      <a16:creationId xmlns:a16="http://schemas.microsoft.com/office/drawing/2014/main" id="{C772E97D-B6EB-1DB6-85A5-C9DC507DB57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78179" y="3317856"/>
                  <a:ext cx="3794170" cy="254685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8" name="直接箭头连接符 57">
              <a:extLst>
                <a:ext uri="{FF2B5EF4-FFF2-40B4-BE49-F238E27FC236}">
                  <a16:creationId xmlns:a16="http://schemas.microsoft.com/office/drawing/2014/main" id="{E81F0EDB-DF8A-FA26-1004-02B4678A311A}"/>
                </a:ext>
              </a:extLst>
            </p:cNvPr>
            <p:cNvCxnSpPr>
              <a:cxnSpLocks/>
            </p:cNvCxnSpPr>
            <p:nvPr/>
          </p:nvCxnSpPr>
          <p:spPr>
            <a:xfrm>
              <a:off x="3983288" y="3331164"/>
              <a:ext cx="3211832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箭头连接符 58">
              <a:extLst>
                <a:ext uri="{FF2B5EF4-FFF2-40B4-BE49-F238E27FC236}">
                  <a16:creationId xmlns:a16="http://schemas.microsoft.com/office/drawing/2014/main" id="{16FE4C96-0153-5C4A-BA07-060FBE88940F}"/>
                </a:ext>
              </a:extLst>
            </p:cNvPr>
            <p:cNvCxnSpPr>
              <a:cxnSpLocks/>
            </p:cNvCxnSpPr>
            <p:nvPr/>
          </p:nvCxnSpPr>
          <p:spPr>
            <a:xfrm>
              <a:off x="5608320" y="4289271"/>
              <a:ext cx="4485928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箭头连接符 59">
              <a:extLst>
                <a:ext uri="{FF2B5EF4-FFF2-40B4-BE49-F238E27FC236}">
                  <a16:creationId xmlns:a16="http://schemas.microsoft.com/office/drawing/2014/main" id="{D629D859-30BE-35E4-FF67-818CD5869DF5}"/>
                </a:ext>
              </a:extLst>
            </p:cNvPr>
            <p:cNvCxnSpPr>
              <a:cxnSpLocks/>
            </p:cNvCxnSpPr>
            <p:nvPr/>
          </p:nvCxnSpPr>
          <p:spPr>
            <a:xfrm>
              <a:off x="3992835" y="3540760"/>
              <a:ext cx="6106129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箭头连接符 63">
              <a:extLst>
                <a:ext uri="{FF2B5EF4-FFF2-40B4-BE49-F238E27FC236}">
                  <a16:creationId xmlns:a16="http://schemas.microsoft.com/office/drawing/2014/main" id="{6E1E5017-D281-071C-30BD-E2B69A1E5C32}"/>
                </a:ext>
              </a:extLst>
            </p:cNvPr>
            <p:cNvCxnSpPr>
              <a:cxnSpLocks/>
            </p:cNvCxnSpPr>
            <p:nvPr/>
          </p:nvCxnSpPr>
          <p:spPr>
            <a:xfrm>
              <a:off x="5605468" y="4076212"/>
              <a:ext cx="1589652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箭头连接符 65">
              <a:extLst>
                <a:ext uri="{FF2B5EF4-FFF2-40B4-BE49-F238E27FC236}">
                  <a16:creationId xmlns:a16="http://schemas.microsoft.com/office/drawing/2014/main" id="{BB41938E-A96B-9509-EA51-248D8CAE4FFD}"/>
                </a:ext>
              </a:extLst>
            </p:cNvPr>
            <p:cNvCxnSpPr>
              <a:cxnSpLocks/>
            </p:cNvCxnSpPr>
            <p:nvPr/>
          </p:nvCxnSpPr>
          <p:spPr>
            <a:xfrm>
              <a:off x="3992835" y="3821988"/>
              <a:ext cx="610343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箭头连接符 71">
              <a:extLst>
                <a:ext uri="{FF2B5EF4-FFF2-40B4-BE49-F238E27FC236}">
                  <a16:creationId xmlns:a16="http://schemas.microsoft.com/office/drawing/2014/main" id="{641F6D6C-871B-9FE6-41C5-B1AA5E840DAF}"/>
                </a:ext>
              </a:extLst>
            </p:cNvPr>
            <p:cNvCxnSpPr>
              <a:cxnSpLocks/>
            </p:cNvCxnSpPr>
            <p:nvPr/>
          </p:nvCxnSpPr>
          <p:spPr>
            <a:xfrm>
              <a:off x="5599288" y="4565496"/>
              <a:ext cx="4485928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616688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EF17193-1A51-8B60-2407-CD15D2F32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场景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752539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4D08A2A9-6A4D-4339-BA6E-BDB529F0C3E4}"/>
              </a:ext>
            </a:extLst>
          </p:cNvPr>
          <p:cNvSpPr txBox="1"/>
          <p:nvPr/>
        </p:nvSpPr>
        <p:spPr>
          <a:xfrm>
            <a:off x="271854" y="1369730"/>
            <a:ext cx="279914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sz="14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UE#1 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UE#M, 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UE#2 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UE#M, …, UE#M 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UE#1,…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均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传输成功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，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</a:t>
            </a:r>
            <a:r>
              <a:rPr lang="en-US" altLang="zh-CN" sz="1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UEs</a:t>
            </a:r>
            <a:r>
              <a:rPr lang="zh-CN" altLang="en-US" sz="1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不上报</a:t>
            </a:r>
            <a:endParaRPr lang="en-US" altLang="zh-CN" sz="14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UEs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完成聚合后上传本地聚合模型及对应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</a:t>
            </a:r>
            <a:endParaRPr lang="en-US" sz="1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25BD69B-A6CE-4C4A-9999-3D1266568B46}"/>
              </a:ext>
            </a:extLst>
          </p:cNvPr>
          <p:cNvSpPr txBox="1"/>
          <p:nvPr/>
        </p:nvSpPr>
        <p:spPr>
          <a:xfrm>
            <a:off x="75542" y="244271"/>
            <a:ext cx="28820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场景</a:t>
            </a: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sz="16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多用户场景（全向</a:t>
            </a:r>
            <a:r>
              <a:rPr lang="en-US" altLang="zh-CN" sz="16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z="16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6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传输成功</a:t>
            </a:r>
          </a:p>
        </p:txBody>
      </p:sp>
      <p:sp>
        <p:nvSpPr>
          <p:cNvPr id="70" name="文本框 69">
            <a:extLst>
              <a:ext uri="{FF2B5EF4-FFF2-40B4-BE49-F238E27FC236}">
                <a16:creationId xmlns:a16="http://schemas.microsoft.com/office/drawing/2014/main" id="{3B8FD5F7-A54D-FE01-2BA7-FA30575D735E}"/>
              </a:ext>
            </a:extLst>
          </p:cNvPr>
          <p:cNvSpPr txBox="1"/>
          <p:nvPr/>
        </p:nvSpPr>
        <p:spPr>
          <a:xfrm>
            <a:off x="285324" y="3103251"/>
            <a:ext cx="25038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sz="1400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idelink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transmission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s:</a:t>
            </a:r>
          </a:p>
          <a:p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UE#1 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UE#2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(successful)</a:t>
            </a:r>
          </a:p>
          <a:p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UE#2 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UE#1(successful)</a:t>
            </a:r>
          </a:p>
          <a:p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… </a:t>
            </a:r>
          </a:p>
          <a:p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UE#M-1 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UE#M(successful) </a:t>
            </a:r>
          </a:p>
          <a:p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UE#M 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UE#M-1(successful) </a:t>
            </a:r>
            <a:endParaRPr lang="en-US" altLang="zh-CN" sz="14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71" name="直接箭头连接符 70">
            <a:extLst>
              <a:ext uri="{FF2B5EF4-FFF2-40B4-BE49-F238E27FC236}">
                <a16:creationId xmlns:a16="http://schemas.microsoft.com/office/drawing/2014/main" id="{1E03DD7C-35DC-22B5-B0ED-CB8728CCD44E}"/>
              </a:ext>
            </a:extLst>
          </p:cNvPr>
          <p:cNvCxnSpPr>
            <a:cxnSpLocks/>
          </p:cNvCxnSpPr>
          <p:nvPr/>
        </p:nvCxnSpPr>
        <p:spPr>
          <a:xfrm flipH="1">
            <a:off x="2609609" y="3221567"/>
            <a:ext cx="887029" cy="31242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>
            <a:extLst>
              <a:ext uri="{FF2B5EF4-FFF2-40B4-BE49-F238E27FC236}">
                <a16:creationId xmlns:a16="http://schemas.microsoft.com/office/drawing/2014/main" id="{66E91DFC-2C8F-75CF-ED8C-9549A2EEEBDE}"/>
              </a:ext>
            </a:extLst>
          </p:cNvPr>
          <p:cNvGrpSpPr/>
          <p:nvPr/>
        </p:nvGrpSpPr>
        <p:grpSpPr>
          <a:xfrm>
            <a:off x="3135235" y="315826"/>
            <a:ext cx="8132452" cy="6303915"/>
            <a:chOff x="3135235" y="315826"/>
            <a:chExt cx="8132452" cy="6303915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4" name="文本框 73">
                  <a:extLst>
                    <a:ext uri="{FF2B5EF4-FFF2-40B4-BE49-F238E27FC236}">
                      <a16:creationId xmlns:a16="http://schemas.microsoft.com/office/drawing/2014/main" id="{2F9FEF09-1467-7917-91F1-FD77B6A4481D}"/>
                    </a:ext>
                  </a:extLst>
                </p:cNvPr>
                <p:cNvSpPr txBox="1"/>
                <p:nvPr/>
              </p:nvSpPr>
              <p:spPr>
                <a:xfrm>
                  <a:off x="8147849" y="5096107"/>
                  <a:ext cx="1616381" cy="29213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+1/2</m:t>
                          </m:r>
                        </m:sup>
                      </m:sSubSup>
                    </m:oMath>
                  </a14:m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with {1, 2, …, M}</a:t>
                  </a:r>
                </a:p>
              </p:txBody>
            </p:sp>
          </mc:Choice>
          <mc:Fallback>
            <p:sp>
              <p:nvSpPr>
                <p:cNvPr id="74" name="文本框 73">
                  <a:extLst>
                    <a:ext uri="{FF2B5EF4-FFF2-40B4-BE49-F238E27FC236}">
                      <a16:creationId xmlns:a16="http://schemas.microsoft.com/office/drawing/2014/main" id="{2F9FEF09-1467-7917-91F1-FD77B6A4481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47849" y="5096107"/>
                  <a:ext cx="1616381" cy="292131"/>
                </a:xfrm>
                <a:prstGeom prst="rect">
                  <a:avLst/>
                </a:prstGeom>
                <a:blipFill>
                  <a:blip r:embed="rId2"/>
                  <a:stretch>
                    <a:fillRect b="-8333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2" name="文本框 71">
                  <a:extLst>
                    <a:ext uri="{FF2B5EF4-FFF2-40B4-BE49-F238E27FC236}">
                      <a16:creationId xmlns:a16="http://schemas.microsoft.com/office/drawing/2014/main" id="{B5F360FA-9186-B12D-9E77-2761D1F159C9}"/>
                    </a:ext>
                  </a:extLst>
                </p:cNvPr>
                <p:cNvSpPr txBox="1"/>
                <p:nvPr/>
              </p:nvSpPr>
              <p:spPr>
                <a:xfrm>
                  <a:off x="8161264" y="4833888"/>
                  <a:ext cx="1616381" cy="29213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+1/2</m:t>
                          </m:r>
                        </m:sup>
                      </m:sSubSup>
                    </m:oMath>
                  </a14:m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with {1, 2, …, M}</a:t>
                  </a:r>
                </a:p>
              </p:txBody>
            </p:sp>
          </mc:Choice>
          <mc:Fallback>
            <p:sp>
              <p:nvSpPr>
                <p:cNvPr id="72" name="文本框 71">
                  <a:extLst>
                    <a:ext uri="{FF2B5EF4-FFF2-40B4-BE49-F238E27FC236}">
                      <a16:creationId xmlns:a16="http://schemas.microsoft.com/office/drawing/2014/main" id="{B5F360FA-9186-B12D-9E77-2761D1F159C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61264" y="4833888"/>
                  <a:ext cx="1616381" cy="292131"/>
                </a:xfrm>
                <a:prstGeom prst="rect">
                  <a:avLst/>
                </a:prstGeom>
                <a:blipFill>
                  <a:blip r:embed="rId3"/>
                  <a:stretch>
                    <a:fillRect b="-8333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6" name="文本框 65">
                  <a:extLst>
                    <a:ext uri="{FF2B5EF4-FFF2-40B4-BE49-F238E27FC236}">
                      <a16:creationId xmlns:a16="http://schemas.microsoft.com/office/drawing/2014/main" id="{7D9799E9-C434-989E-AC68-9944DE3D9B2D}"/>
                    </a:ext>
                  </a:extLst>
                </p:cNvPr>
                <p:cNvSpPr txBox="1"/>
                <p:nvPr/>
              </p:nvSpPr>
              <p:spPr>
                <a:xfrm>
                  <a:off x="8134393" y="4561984"/>
                  <a:ext cx="1616381" cy="29213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+1/2</m:t>
                          </m:r>
                        </m:sup>
                      </m:sSubSup>
                    </m:oMath>
                  </a14:m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with {1, 2, …, M}</a:t>
                  </a:r>
                </a:p>
              </p:txBody>
            </p:sp>
          </mc:Choice>
          <mc:Fallback>
            <p:sp>
              <p:nvSpPr>
                <p:cNvPr id="66" name="文本框 65">
                  <a:extLst>
                    <a:ext uri="{FF2B5EF4-FFF2-40B4-BE49-F238E27FC236}">
                      <a16:creationId xmlns:a16="http://schemas.microsoft.com/office/drawing/2014/main" id="{7D9799E9-C434-989E-AC68-9944DE3D9B2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34393" y="4561984"/>
                  <a:ext cx="1616381" cy="292131"/>
                </a:xfrm>
                <a:prstGeom prst="rect">
                  <a:avLst/>
                </a:prstGeom>
                <a:blipFill>
                  <a:blip r:embed="rId4"/>
                  <a:stretch>
                    <a:fillRect b="-8333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5" name="文本框 24">
                  <a:extLst>
                    <a:ext uri="{FF2B5EF4-FFF2-40B4-BE49-F238E27FC236}">
                      <a16:creationId xmlns:a16="http://schemas.microsoft.com/office/drawing/2014/main" id="{AE7C3A86-3DA4-5E95-E2BD-E233BF2BD1A2}"/>
                    </a:ext>
                  </a:extLst>
                </p:cNvPr>
                <p:cNvSpPr txBox="1"/>
                <p:nvPr/>
              </p:nvSpPr>
              <p:spPr>
                <a:xfrm>
                  <a:off x="7332252" y="3474583"/>
                  <a:ext cx="1315876" cy="25500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just"/>
                  <a:r>
                    <a:rPr lang="en-US" altLang="zh-CN" sz="105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UE#2 broadcasts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CN" sz="105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25" name="文本框 24">
                  <a:extLst>
                    <a:ext uri="{FF2B5EF4-FFF2-40B4-BE49-F238E27FC236}">
                      <a16:creationId xmlns:a16="http://schemas.microsoft.com/office/drawing/2014/main" id="{AE7C3A86-3DA4-5E95-E2BD-E233BF2BD1A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2252" y="3474583"/>
                  <a:ext cx="1315876" cy="255006"/>
                </a:xfrm>
                <a:prstGeom prst="rect">
                  <a:avLst/>
                </a:prstGeom>
                <a:blipFill>
                  <a:blip r:embed="rId5"/>
                  <a:stretch>
                    <a:fillRect b="-11905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" name="文本框 9">
                  <a:extLst>
                    <a:ext uri="{FF2B5EF4-FFF2-40B4-BE49-F238E27FC236}">
                      <a16:creationId xmlns:a16="http://schemas.microsoft.com/office/drawing/2014/main" id="{8387131D-A043-A6D9-2C54-C09266480784}"/>
                    </a:ext>
                  </a:extLst>
                </p:cNvPr>
                <p:cNvSpPr txBox="1"/>
                <p:nvPr/>
              </p:nvSpPr>
              <p:spPr>
                <a:xfrm>
                  <a:off x="7329830" y="3083815"/>
                  <a:ext cx="1398690" cy="25468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just"/>
                  <a:r>
                    <a:rPr lang="en-US" altLang="zh-CN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UE#1 broadcasts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10" name="文本框 9">
                  <a:extLst>
                    <a:ext uri="{FF2B5EF4-FFF2-40B4-BE49-F238E27FC236}">
                      <a16:creationId xmlns:a16="http://schemas.microsoft.com/office/drawing/2014/main" id="{8387131D-A043-A6D9-2C54-C0926648078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29830" y="3083815"/>
                  <a:ext cx="1398690" cy="254685"/>
                </a:xfrm>
                <a:prstGeom prst="rect">
                  <a:avLst/>
                </a:prstGeom>
                <a:blipFill>
                  <a:blip r:embed="rId6"/>
                  <a:stretch>
                    <a:fillRect b="-11905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8" name="矩形 37">
              <a:extLst>
                <a:ext uri="{FF2B5EF4-FFF2-40B4-BE49-F238E27FC236}">
                  <a16:creationId xmlns:a16="http://schemas.microsoft.com/office/drawing/2014/main" id="{B56A7131-F0AF-3C6B-FA50-743CB69BCED8}"/>
                </a:ext>
              </a:extLst>
            </p:cNvPr>
            <p:cNvSpPr/>
            <p:nvPr/>
          </p:nvSpPr>
          <p:spPr>
            <a:xfrm>
              <a:off x="3868175" y="3048956"/>
              <a:ext cx="3434062" cy="299933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id="{CA9AC50B-7E38-F30D-C7A1-C2306CDA8E3D}"/>
                </a:ext>
              </a:extLst>
            </p:cNvPr>
            <p:cNvSpPr txBox="1"/>
            <p:nvPr/>
          </p:nvSpPr>
          <p:spPr>
            <a:xfrm>
              <a:off x="7302238" y="2144608"/>
              <a:ext cx="2771681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UE#M with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 FL Server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9" name="文本框 38">
                  <a:extLst>
                    <a:ext uri="{FF2B5EF4-FFF2-40B4-BE49-F238E27FC236}">
                      <a16:creationId xmlns:a16="http://schemas.microsoft.com/office/drawing/2014/main" id="{B2DD7550-2F87-422B-3693-77E326584ADC}"/>
                    </a:ext>
                  </a:extLst>
                </p:cNvPr>
                <p:cNvSpPr txBox="1"/>
                <p:nvPr/>
              </p:nvSpPr>
              <p:spPr>
                <a:xfrm>
                  <a:off x="7865135" y="918677"/>
                  <a:ext cx="643055" cy="26840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zh-CN" altLang="zh-CN" sz="1050" b="1" i="1" smtClean="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050" b="1" i="1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  <a:cs typeface="Times New Roman" panose="02020603050405020304" pitchFamily="18" charset="0"/>
                              </a:rPr>
                              <m:t>𝐈𝐧𝐟𝐨</m:t>
                            </m:r>
                          </m:e>
                          <m:sub>
                            <m:sSub>
                              <m:sSubPr>
                                <m:ctrlPr>
                                  <a:rPr lang="zh-CN" altLang="zh-CN" sz="1050" b="1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050" b="1" i="1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𝐔</m:t>
                                </m:r>
                              </m:e>
                              <m:sub>
                                <m:r>
                                  <a:rPr lang="en-US" altLang="zh-CN" sz="1050" b="1" i="1" smtClean="0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𝑴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US" sz="1050" dirty="0">
                    <a:latin typeface="Cambria" panose="02040503050406030204" pitchFamily="18" charset="0"/>
                    <a:ea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39" name="文本框 38">
                  <a:extLst>
                    <a:ext uri="{FF2B5EF4-FFF2-40B4-BE49-F238E27FC236}">
                      <a16:creationId xmlns:a16="http://schemas.microsoft.com/office/drawing/2014/main" id="{B2DD7550-2F87-422B-3693-77E326584AD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65135" y="918677"/>
                  <a:ext cx="643055" cy="268407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881F0696-8A40-43B9-A217-35E7D5449C7C}"/>
                </a:ext>
              </a:extLst>
            </p:cNvPr>
            <p:cNvSpPr txBox="1"/>
            <p:nvPr/>
          </p:nvSpPr>
          <p:spPr>
            <a:xfrm>
              <a:off x="7302237" y="1914682"/>
              <a:ext cx="2688899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UE#2 with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 FL Server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3" name="文本框 22">
                  <a:extLst>
                    <a:ext uri="{FF2B5EF4-FFF2-40B4-BE49-F238E27FC236}">
                      <a16:creationId xmlns:a16="http://schemas.microsoft.com/office/drawing/2014/main" id="{A2441608-EA88-4CB3-93DE-9C63710813B4}"/>
                    </a:ext>
                  </a:extLst>
                </p:cNvPr>
                <p:cNvSpPr txBox="1"/>
                <p:nvPr/>
              </p:nvSpPr>
              <p:spPr>
                <a:xfrm>
                  <a:off x="4476595" y="495611"/>
                  <a:ext cx="643055" cy="26840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zh-CN" altLang="zh-CN" sz="1050" b="1" i="1" smtClean="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050" b="1" i="1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  <a:cs typeface="Times New Roman" panose="02020603050405020304" pitchFamily="18" charset="0"/>
                              </a:rPr>
                              <m:t>𝐈𝐧𝐟𝐨</m:t>
                            </m:r>
                          </m:e>
                          <m:sub>
                            <m:sSub>
                              <m:sSubPr>
                                <m:ctrlPr>
                                  <a:rPr lang="zh-CN" altLang="zh-CN" sz="1050" b="1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050" b="1" i="1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𝐔</m:t>
                                </m:r>
                              </m:e>
                              <m:sub>
                                <m:r>
                                  <a:rPr lang="en-US" altLang="zh-CN" sz="1050" b="1" i="1" smtClean="0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23" name="文本框 22">
                  <a:extLst>
                    <a:ext uri="{FF2B5EF4-FFF2-40B4-BE49-F238E27FC236}">
                      <a16:creationId xmlns:a16="http://schemas.microsoft.com/office/drawing/2014/main" id="{A2441608-EA88-4CB3-93DE-9C63710813B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76595" y="495611"/>
                  <a:ext cx="643055" cy="268407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5" name="文本框 14">
                  <a:extLst>
                    <a:ext uri="{FF2B5EF4-FFF2-40B4-BE49-F238E27FC236}">
                      <a16:creationId xmlns:a16="http://schemas.microsoft.com/office/drawing/2014/main" id="{CE53D7AA-2FAF-D72B-E325-E013B37331BA}"/>
                    </a:ext>
                  </a:extLst>
                </p:cNvPr>
                <p:cNvSpPr txBox="1"/>
                <p:nvPr/>
              </p:nvSpPr>
              <p:spPr>
                <a:xfrm>
                  <a:off x="6132585" y="707572"/>
                  <a:ext cx="643055" cy="26840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zh-CN" altLang="zh-CN" sz="1050" b="1" i="1" smtClean="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050" b="1" i="1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  <a:cs typeface="Times New Roman" panose="02020603050405020304" pitchFamily="18" charset="0"/>
                              </a:rPr>
                              <m:t>𝐈𝐧𝐟𝐨</m:t>
                            </m:r>
                          </m:e>
                          <m:sub>
                            <m:sSub>
                              <m:sSubPr>
                                <m:ctrlPr>
                                  <a:rPr lang="zh-CN" altLang="zh-CN" sz="1050" b="1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050" b="1" i="1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𝐔</m:t>
                                </m:r>
                              </m:e>
                              <m:sub>
                                <m:r>
                                  <a:rPr lang="en-US" altLang="zh-CN" sz="1050" b="1" i="1" smtClean="0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15" name="文本框 14">
                  <a:extLst>
                    <a:ext uri="{FF2B5EF4-FFF2-40B4-BE49-F238E27FC236}">
                      <a16:creationId xmlns:a16="http://schemas.microsoft.com/office/drawing/2014/main" id="{CE53D7AA-2FAF-D72B-E325-E013B37331B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32585" y="707572"/>
                  <a:ext cx="643055" cy="268407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id="{894A3633-ACF8-496B-840D-6C3BB6FBCA79}"/>
                </a:ext>
              </a:extLst>
            </p:cNvPr>
            <p:cNvSpPr txBox="1"/>
            <p:nvPr/>
          </p:nvSpPr>
          <p:spPr>
            <a:xfrm>
              <a:off x="7287582" y="1679702"/>
              <a:ext cx="286647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UE#1 with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 FL Server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87A8C647-7A9F-494A-97C0-F71E9CBFA54C}"/>
                </a:ext>
              </a:extLst>
            </p:cNvPr>
            <p:cNvSpPr txBox="1"/>
            <p:nvPr/>
          </p:nvSpPr>
          <p:spPr>
            <a:xfrm>
              <a:off x="3517510" y="320975"/>
              <a:ext cx="962025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UE#1</a:t>
              </a: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49F152C6-D060-4A60-8026-826AB57FCF90}"/>
                </a:ext>
              </a:extLst>
            </p:cNvPr>
            <p:cNvSpPr txBox="1"/>
            <p:nvPr/>
          </p:nvSpPr>
          <p:spPr>
            <a:xfrm>
              <a:off x="9353407" y="315826"/>
              <a:ext cx="1506537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</a:t>
              </a:r>
              <a:r>
                <a:rPr lang="zh-CN" alt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FL</a:t>
              </a:r>
              <a:r>
                <a:rPr lang="zh-CN" alt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Server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D5B7BCF2-B5D3-4DAB-8197-E5829A4E15C8}"/>
                </a:ext>
              </a:extLst>
            </p:cNvPr>
            <p:cNvSpPr txBox="1"/>
            <p:nvPr/>
          </p:nvSpPr>
          <p:spPr>
            <a:xfrm>
              <a:off x="5136362" y="315826"/>
              <a:ext cx="962025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UE#2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45D34CB9-0C9D-4A79-880E-87A2F975CD86}"/>
                </a:ext>
              </a:extLst>
            </p:cNvPr>
            <p:cNvSpPr txBox="1"/>
            <p:nvPr/>
          </p:nvSpPr>
          <p:spPr>
            <a:xfrm>
              <a:off x="6266759" y="373000"/>
              <a:ext cx="49438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/>
                <a:t>…</a:t>
              </a:r>
            </a:p>
          </p:txBody>
        </p:sp>
        <p:cxnSp>
          <p:nvCxnSpPr>
            <p:cNvPr id="24" name="直接箭头连接符 23">
              <a:extLst>
                <a:ext uri="{FF2B5EF4-FFF2-40B4-BE49-F238E27FC236}">
                  <a16:creationId xmlns:a16="http://schemas.microsoft.com/office/drawing/2014/main" id="{C7012D43-BFD8-4BF2-865C-D1506D71771E}"/>
                </a:ext>
              </a:extLst>
            </p:cNvPr>
            <p:cNvCxnSpPr>
              <a:cxnSpLocks/>
            </p:cNvCxnSpPr>
            <p:nvPr/>
          </p:nvCxnSpPr>
          <p:spPr>
            <a:xfrm>
              <a:off x="5617375" y="938770"/>
              <a:ext cx="448878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箭头连接符 31">
              <a:extLst>
                <a:ext uri="{FF2B5EF4-FFF2-40B4-BE49-F238E27FC236}">
                  <a16:creationId xmlns:a16="http://schemas.microsoft.com/office/drawing/2014/main" id="{D0BADDE6-6268-4200-A5D8-293A109CF39D}"/>
                </a:ext>
              </a:extLst>
            </p:cNvPr>
            <p:cNvCxnSpPr>
              <a:cxnSpLocks/>
            </p:cNvCxnSpPr>
            <p:nvPr/>
          </p:nvCxnSpPr>
          <p:spPr>
            <a:xfrm>
              <a:off x="5617375" y="2129241"/>
              <a:ext cx="4476873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箭头连接符 21">
              <a:extLst>
                <a:ext uri="{FF2B5EF4-FFF2-40B4-BE49-F238E27FC236}">
                  <a16:creationId xmlns:a16="http://schemas.microsoft.com/office/drawing/2014/main" id="{81D57897-448C-4308-886F-97778B926B8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98523" y="723691"/>
              <a:ext cx="6099829" cy="1042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箭头连接符 32">
              <a:extLst>
                <a:ext uri="{FF2B5EF4-FFF2-40B4-BE49-F238E27FC236}">
                  <a16:creationId xmlns:a16="http://schemas.microsoft.com/office/drawing/2014/main" id="{93A1B189-519A-4519-A3F1-11282F65DBE5}"/>
                </a:ext>
              </a:extLst>
            </p:cNvPr>
            <p:cNvCxnSpPr>
              <a:cxnSpLocks/>
            </p:cNvCxnSpPr>
            <p:nvPr/>
          </p:nvCxnSpPr>
          <p:spPr>
            <a:xfrm>
              <a:off x="3992835" y="1904795"/>
              <a:ext cx="6106129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3" name="组合 72">
              <a:extLst>
                <a:ext uri="{FF2B5EF4-FFF2-40B4-BE49-F238E27FC236}">
                  <a16:creationId xmlns:a16="http://schemas.microsoft.com/office/drawing/2014/main" id="{39D82032-1A56-B0A5-CB1E-ECCD975956D9}"/>
                </a:ext>
              </a:extLst>
            </p:cNvPr>
            <p:cNvGrpSpPr/>
            <p:nvPr/>
          </p:nvGrpSpPr>
          <p:grpSpPr>
            <a:xfrm>
              <a:off x="3974710" y="623603"/>
              <a:ext cx="6131966" cy="5996138"/>
              <a:chOff x="3974710" y="623603"/>
              <a:chExt cx="6131966" cy="5609495"/>
            </a:xfrm>
          </p:grpSpPr>
          <p:cxnSp>
            <p:nvCxnSpPr>
              <p:cNvPr id="8" name="直接连接符 7">
                <a:extLst>
                  <a:ext uri="{FF2B5EF4-FFF2-40B4-BE49-F238E27FC236}">
                    <a16:creationId xmlns:a16="http://schemas.microsoft.com/office/drawing/2014/main" id="{B573CEDB-29E0-4F33-8559-C221ECDA9445}"/>
                  </a:ext>
                </a:extLst>
              </p:cNvPr>
              <p:cNvCxnSpPr>
                <a:cxnSpLocks/>
                <a:stCxn id="2" idx="2"/>
              </p:cNvCxnSpPr>
              <p:nvPr/>
            </p:nvCxnSpPr>
            <p:spPr>
              <a:xfrm flipH="1">
                <a:off x="3974710" y="629030"/>
                <a:ext cx="23813" cy="560406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>
                <a:extLst>
                  <a:ext uri="{FF2B5EF4-FFF2-40B4-BE49-F238E27FC236}">
                    <a16:creationId xmlns:a16="http://schemas.microsoft.com/office/drawing/2014/main" id="{57970167-6FCF-4A4B-A444-A4CEEBEF4FB3}"/>
                  </a:ext>
                </a:extLst>
              </p:cNvPr>
              <p:cNvCxnSpPr>
                <a:cxnSpLocks/>
                <a:stCxn id="5" idx="2"/>
              </p:cNvCxnSpPr>
              <p:nvPr/>
            </p:nvCxnSpPr>
            <p:spPr>
              <a:xfrm flipH="1">
                <a:off x="10086348" y="623603"/>
                <a:ext cx="20328" cy="560406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>
                <a:extLst>
                  <a:ext uri="{FF2B5EF4-FFF2-40B4-BE49-F238E27FC236}">
                    <a16:creationId xmlns:a16="http://schemas.microsoft.com/office/drawing/2014/main" id="{D39D549C-9AA7-4CF4-B811-889C0CA78DDD}"/>
                  </a:ext>
                </a:extLst>
              </p:cNvPr>
              <p:cNvCxnSpPr>
                <a:cxnSpLocks/>
                <a:stCxn id="6" idx="2"/>
              </p:cNvCxnSpPr>
              <p:nvPr/>
            </p:nvCxnSpPr>
            <p:spPr>
              <a:xfrm flipH="1">
                <a:off x="5593562" y="623608"/>
                <a:ext cx="23813" cy="560406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>
                <a:extLst>
                  <a:ext uri="{FF2B5EF4-FFF2-40B4-BE49-F238E27FC236}">
                    <a16:creationId xmlns:a16="http://schemas.microsoft.com/office/drawing/2014/main" id="{4985C2BE-3BD2-8113-6EF4-312F67C0C64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183214" y="623608"/>
                <a:ext cx="23813" cy="560406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21" name="直接箭头连接符 20">
              <a:extLst>
                <a:ext uri="{FF2B5EF4-FFF2-40B4-BE49-F238E27FC236}">
                  <a16:creationId xmlns:a16="http://schemas.microsoft.com/office/drawing/2014/main" id="{E3561FB3-094E-6FBF-BCA7-097E70D5E5C1}"/>
                </a:ext>
              </a:extLst>
            </p:cNvPr>
            <p:cNvCxnSpPr>
              <a:cxnSpLocks/>
            </p:cNvCxnSpPr>
            <p:nvPr/>
          </p:nvCxnSpPr>
          <p:spPr>
            <a:xfrm>
              <a:off x="7207026" y="1157639"/>
              <a:ext cx="2899129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箭头连接符 39">
              <a:extLst>
                <a:ext uri="{FF2B5EF4-FFF2-40B4-BE49-F238E27FC236}">
                  <a16:creationId xmlns:a16="http://schemas.microsoft.com/office/drawing/2014/main" id="{C584309C-F849-1468-D492-370F7FBFC344}"/>
                </a:ext>
              </a:extLst>
            </p:cNvPr>
            <p:cNvCxnSpPr>
              <a:cxnSpLocks/>
            </p:cNvCxnSpPr>
            <p:nvPr/>
          </p:nvCxnSpPr>
          <p:spPr>
            <a:xfrm>
              <a:off x="7207026" y="2375193"/>
              <a:ext cx="2887221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id="{32A45960-DA33-40BE-E4F9-6C3E3198790D}"/>
                </a:ext>
              </a:extLst>
            </p:cNvPr>
            <p:cNvSpPr txBox="1"/>
            <p:nvPr/>
          </p:nvSpPr>
          <p:spPr>
            <a:xfrm>
              <a:off x="6726014" y="315826"/>
              <a:ext cx="962025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UE#M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2" name="文本框 51">
                  <a:extLst>
                    <a:ext uri="{FF2B5EF4-FFF2-40B4-BE49-F238E27FC236}">
                      <a16:creationId xmlns:a16="http://schemas.microsoft.com/office/drawing/2014/main" id="{90132856-7AB9-5E4B-2108-8C39A06C6C55}"/>
                    </a:ext>
                  </a:extLst>
                </p:cNvPr>
                <p:cNvSpPr txBox="1"/>
                <p:nvPr/>
              </p:nvSpPr>
              <p:spPr>
                <a:xfrm>
                  <a:off x="6635845" y="2465616"/>
                  <a:ext cx="1129960" cy="430887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training,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52" name="文本框 51">
                  <a:extLst>
                    <a:ext uri="{FF2B5EF4-FFF2-40B4-BE49-F238E27FC236}">
                      <a16:creationId xmlns:a16="http://schemas.microsoft.com/office/drawing/2014/main" id="{90132856-7AB9-5E4B-2108-8C39A06C6C5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35845" y="2465616"/>
                  <a:ext cx="1129960" cy="430887"/>
                </a:xfrm>
                <a:prstGeom prst="rect">
                  <a:avLst/>
                </a:prstGeom>
                <a:blipFill>
                  <a:blip r:embed="rId10"/>
                  <a:stretch>
                    <a:fillRect b="-2740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4" name="直接箭头连接符 53">
              <a:extLst>
                <a:ext uri="{FF2B5EF4-FFF2-40B4-BE49-F238E27FC236}">
                  <a16:creationId xmlns:a16="http://schemas.microsoft.com/office/drawing/2014/main" id="{D447E9DE-BC64-A3F6-7B3F-0AEBAA4C62E3}"/>
                </a:ext>
              </a:extLst>
            </p:cNvPr>
            <p:cNvCxnSpPr>
              <a:cxnSpLocks/>
            </p:cNvCxnSpPr>
            <p:nvPr/>
          </p:nvCxnSpPr>
          <p:spPr>
            <a:xfrm>
              <a:off x="3983288" y="3301102"/>
              <a:ext cx="3211832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箭头连接符 55">
              <a:extLst>
                <a:ext uri="{FF2B5EF4-FFF2-40B4-BE49-F238E27FC236}">
                  <a16:creationId xmlns:a16="http://schemas.microsoft.com/office/drawing/2014/main" id="{507239D8-F29F-6B4F-744A-11B627FB6498}"/>
                </a:ext>
              </a:extLst>
            </p:cNvPr>
            <p:cNvCxnSpPr>
              <a:cxnSpLocks/>
            </p:cNvCxnSpPr>
            <p:nvPr/>
          </p:nvCxnSpPr>
          <p:spPr>
            <a:xfrm>
              <a:off x="5608320" y="5108212"/>
              <a:ext cx="4485928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箭头连接符 64">
              <a:extLst>
                <a:ext uri="{FF2B5EF4-FFF2-40B4-BE49-F238E27FC236}">
                  <a16:creationId xmlns:a16="http://schemas.microsoft.com/office/drawing/2014/main" id="{D28D2CA1-19AF-BB30-B84D-EFBE12001FE0}"/>
                </a:ext>
              </a:extLst>
            </p:cNvPr>
            <p:cNvCxnSpPr>
              <a:cxnSpLocks/>
            </p:cNvCxnSpPr>
            <p:nvPr/>
          </p:nvCxnSpPr>
          <p:spPr>
            <a:xfrm>
              <a:off x="5605468" y="4027315"/>
              <a:ext cx="1589652" cy="0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8" name="文本框 67">
                  <a:extLst>
                    <a:ext uri="{FF2B5EF4-FFF2-40B4-BE49-F238E27FC236}">
                      <a16:creationId xmlns:a16="http://schemas.microsoft.com/office/drawing/2014/main" id="{9724B6CE-581F-C52D-1F22-13267F8CB3A8}"/>
                    </a:ext>
                  </a:extLst>
                </p:cNvPr>
                <p:cNvSpPr txBox="1"/>
                <p:nvPr/>
              </p:nvSpPr>
              <p:spPr>
                <a:xfrm>
                  <a:off x="6412160" y="4310906"/>
                  <a:ext cx="1562884" cy="45365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aggregation as (16), and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  <m:sup>
                          <m:r>
                            <a:rPr lang="en-US" altLang="zh-CN" sz="105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050" i="1">
                              <a:latin typeface="Cambria Math" panose="02040503050406030204" pitchFamily="18" charset="0"/>
                            </a:rPr>
                            <m:t>+1/2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68" name="文本框 67">
                  <a:extLst>
                    <a:ext uri="{FF2B5EF4-FFF2-40B4-BE49-F238E27FC236}">
                      <a16:creationId xmlns:a16="http://schemas.microsoft.com/office/drawing/2014/main" id="{9724B6CE-581F-C52D-1F22-13267F8CB3A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12160" y="4310906"/>
                  <a:ext cx="1562884" cy="453650"/>
                </a:xfrm>
                <a:prstGeom prst="rect">
                  <a:avLst/>
                </a:prstGeom>
                <a:blipFill>
                  <a:blip r:embed="rId11"/>
                  <a:stretch>
                    <a:fillRect r="-1550" b="-2597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9" name="矩形 68">
              <a:extLst>
                <a:ext uri="{FF2B5EF4-FFF2-40B4-BE49-F238E27FC236}">
                  <a16:creationId xmlns:a16="http://schemas.microsoft.com/office/drawing/2014/main" id="{75979E1F-147E-F49F-951D-8AF695ED3622}"/>
                </a:ext>
              </a:extLst>
            </p:cNvPr>
            <p:cNvSpPr/>
            <p:nvPr/>
          </p:nvSpPr>
          <p:spPr>
            <a:xfrm>
              <a:off x="3135235" y="2962684"/>
              <a:ext cx="7871220" cy="3187744"/>
            </a:xfrm>
            <a:prstGeom prst="rect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8" name="文本框 27">
                  <a:extLst>
                    <a:ext uri="{FF2B5EF4-FFF2-40B4-BE49-F238E27FC236}">
                      <a16:creationId xmlns:a16="http://schemas.microsoft.com/office/drawing/2014/main" id="{145E9300-4831-4ABB-8182-36BC82536398}"/>
                    </a:ext>
                  </a:extLst>
                </p:cNvPr>
                <p:cNvSpPr txBox="1"/>
                <p:nvPr/>
              </p:nvSpPr>
              <p:spPr>
                <a:xfrm>
                  <a:off x="3421487" y="2470696"/>
                  <a:ext cx="1129960" cy="41549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training,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28" name="文本框 27">
                  <a:extLst>
                    <a:ext uri="{FF2B5EF4-FFF2-40B4-BE49-F238E27FC236}">
                      <a16:creationId xmlns:a16="http://schemas.microsoft.com/office/drawing/2014/main" id="{145E9300-4831-4ABB-8182-36BC8253639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21487" y="2470696"/>
                  <a:ext cx="1129960" cy="415498"/>
                </a:xfrm>
                <a:prstGeom prst="rect">
                  <a:avLst/>
                </a:prstGeom>
                <a:blipFill>
                  <a:blip r:embed="rId12"/>
                  <a:stretch>
                    <a:fillRect b="-7143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3" name="文本框 42">
                  <a:extLst>
                    <a:ext uri="{FF2B5EF4-FFF2-40B4-BE49-F238E27FC236}">
                      <a16:creationId xmlns:a16="http://schemas.microsoft.com/office/drawing/2014/main" id="{C9835C09-46B8-C6A4-BD0A-15BD627D406E}"/>
                    </a:ext>
                  </a:extLst>
                </p:cNvPr>
                <p:cNvSpPr txBox="1"/>
                <p:nvPr/>
              </p:nvSpPr>
              <p:spPr>
                <a:xfrm>
                  <a:off x="5042447" y="2470696"/>
                  <a:ext cx="1129960" cy="430887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training,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43" name="文本框 42">
                  <a:extLst>
                    <a:ext uri="{FF2B5EF4-FFF2-40B4-BE49-F238E27FC236}">
                      <a16:creationId xmlns:a16="http://schemas.microsoft.com/office/drawing/2014/main" id="{C9835C09-46B8-C6A4-BD0A-15BD627D406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42447" y="2470696"/>
                  <a:ext cx="1129960" cy="430887"/>
                </a:xfrm>
                <a:prstGeom prst="rect">
                  <a:avLst/>
                </a:prstGeom>
                <a:blipFill>
                  <a:blip r:embed="rId13"/>
                  <a:stretch>
                    <a:fillRect b="-2740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C1F37356-7927-41C4-90E4-ECD0AC1BE832}"/>
                </a:ext>
              </a:extLst>
            </p:cNvPr>
            <p:cNvSpPr txBox="1"/>
            <p:nvPr/>
          </p:nvSpPr>
          <p:spPr>
            <a:xfrm>
              <a:off x="8956040" y="1271794"/>
              <a:ext cx="2311647" cy="4154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r>
                <a:rPr 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ecision that UE#1,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…, UE#M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forms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Centralized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 group (UE#M as center)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" name="直接箭头连接符 3">
              <a:extLst>
                <a:ext uri="{FF2B5EF4-FFF2-40B4-BE49-F238E27FC236}">
                  <a16:creationId xmlns:a16="http://schemas.microsoft.com/office/drawing/2014/main" id="{32B0123D-2EDE-63D9-C504-CF038A7DA4EB}"/>
                </a:ext>
              </a:extLst>
            </p:cNvPr>
            <p:cNvCxnSpPr>
              <a:cxnSpLocks/>
            </p:cNvCxnSpPr>
            <p:nvPr/>
          </p:nvCxnSpPr>
          <p:spPr>
            <a:xfrm>
              <a:off x="3988768" y="3128704"/>
              <a:ext cx="16167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箭头连接符 12">
              <a:extLst>
                <a:ext uri="{FF2B5EF4-FFF2-40B4-BE49-F238E27FC236}">
                  <a16:creationId xmlns:a16="http://schemas.microsoft.com/office/drawing/2014/main" id="{BBB1D116-F07D-4B51-B129-199EFA4DAF03}"/>
                </a:ext>
              </a:extLst>
            </p:cNvPr>
            <p:cNvCxnSpPr>
              <a:cxnSpLocks/>
            </p:cNvCxnSpPr>
            <p:nvPr/>
          </p:nvCxnSpPr>
          <p:spPr>
            <a:xfrm>
              <a:off x="3992835" y="3497012"/>
              <a:ext cx="1614486" cy="0"/>
            </a:xfrm>
            <a:prstGeom prst="straightConnector1">
              <a:avLst/>
            </a:prstGeom>
            <a:ln>
              <a:solidFill>
                <a:schemeClr val="accent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915947B1-70E3-7B7D-8020-E570C8F1912B}"/>
                </a:ext>
              </a:extLst>
            </p:cNvPr>
            <p:cNvSpPr txBox="1"/>
            <p:nvPr/>
          </p:nvSpPr>
          <p:spPr>
            <a:xfrm>
              <a:off x="4484604" y="3135574"/>
              <a:ext cx="346249" cy="18530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1050" dirty="0"/>
                <a:t>…</a:t>
              </a:r>
              <a:endParaRPr lang="zh-CN" altLang="en-US" sz="1050" dirty="0"/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id="{FC6A1EE4-5C3D-28D6-328D-9C4539A9C70B}"/>
                </a:ext>
              </a:extLst>
            </p:cNvPr>
            <p:cNvSpPr txBox="1"/>
            <p:nvPr/>
          </p:nvSpPr>
          <p:spPr>
            <a:xfrm>
              <a:off x="5668518" y="3520464"/>
              <a:ext cx="346249" cy="18530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1050" dirty="0">
                  <a:solidFill>
                    <a:schemeClr val="accent1"/>
                  </a:solidFill>
                </a:rPr>
                <a:t>…</a:t>
              </a:r>
              <a:endParaRPr lang="zh-CN" altLang="en-US" sz="1050" dirty="0">
                <a:solidFill>
                  <a:schemeClr val="accent1"/>
                </a:solidFill>
              </a:endParaRPr>
            </a:p>
          </p:txBody>
        </p:sp>
        <p:cxnSp>
          <p:nvCxnSpPr>
            <p:cNvPr id="36" name="直接箭头连接符 35">
              <a:extLst>
                <a:ext uri="{FF2B5EF4-FFF2-40B4-BE49-F238E27FC236}">
                  <a16:creationId xmlns:a16="http://schemas.microsoft.com/office/drawing/2014/main" id="{711119FA-2CA0-F3D4-79B6-8C389A4C9317}"/>
                </a:ext>
              </a:extLst>
            </p:cNvPr>
            <p:cNvCxnSpPr>
              <a:cxnSpLocks/>
            </p:cNvCxnSpPr>
            <p:nvPr/>
          </p:nvCxnSpPr>
          <p:spPr>
            <a:xfrm>
              <a:off x="5605468" y="3699047"/>
              <a:ext cx="1588134" cy="0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矩形 40">
              <a:extLst>
                <a:ext uri="{FF2B5EF4-FFF2-40B4-BE49-F238E27FC236}">
                  <a16:creationId xmlns:a16="http://schemas.microsoft.com/office/drawing/2014/main" id="{022B4FC7-F740-9A47-BAEB-B456D088BAE0}"/>
                </a:ext>
              </a:extLst>
            </p:cNvPr>
            <p:cNvSpPr/>
            <p:nvPr/>
          </p:nvSpPr>
          <p:spPr>
            <a:xfrm>
              <a:off x="3880604" y="3421467"/>
              <a:ext cx="3434062" cy="342471"/>
            </a:xfrm>
            <a:prstGeom prst="rect">
              <a:avLst/>
            </a:prstGeom>
            <a:noFill/>
            <a:ln>
              <a:solidFill>
                <a:schemeClr val="accent1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6" name="直接箭头连接符 45">
              <a:extLst>
                <a:ext uri="{FF2B5EF4-FFF2-40B4-BE49-F238E27FC236}">
                  <a16:creationId xmlns:a16="http://schemas.microsoft.com/office/drawing/2014/main" id="{93F4AEB8-51AF-8931-7737-A81025393021}"/>
                </a:ext>
              </a:extLst>
            </p:cNvPr>
            <p:cNvCxnSpPr>
              <a:cxnSpLocks/>
            </p:cNvCxnSpPr>
            <p:nvPr/>
          </p:nvCxnSpPr>
          <p:spPr>
            <a:xfrm>
              <a:off x="3992835" y="4837851"/>
              <a:ext cx="6106129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箭头连接符 46">
              <a:extLst>
                <a:ext uri="{FF2B5EF4-FFF2-40B4-BE49-F238E27FC236}">
                  <a16:creationId xmlns:a16="http://schemas.microsoft.com/office/drawing/2014/main" id="{D160EEEE-2842-CC68-69E2-A3D82178676D}"/>
                </a:ext>
              </a:extLst>
            </p:cNvPr>
            <p:cNvCxnSpPr>
              <a:cxnSpLocks/>
            </p:cNvCxnSpPr>
            <p:nvPr/>
          </p:nvCxnSpPr>
          <p:spPr>
            <a:xfrm>
              <a:off x="3979059" y="3940336"/>
              <a:ext cx="3211832" cy="0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文本框 47">
              <a:extLst>
                <a:ext uri="{FF2B5EF4-FFF2-40B4-BE49-F238E27FC236}">
                  <a16:creationId xmlns:a16="http://schemas.microsoft.com/office/drawing/2014/main" id="{2B6E8BC2-8D49-3A12-E15A-31AE90DF5DAE}"/>
                </a:ext>
              </a:extLst>
            </p:cNvPr>
            <p:cNvSpPr txBox="1"/>
            <p:nvPr/>
          </p:nvSpPr>
          <p:spPr>
            <a:xfrm>
              <a:off x="6794583" y="4028466"/>
              <a:ext cx="346249" cy="18530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1050" dirty="0">
                  <a:solidFill>
                    <a:schemeClr val="accent6"/>
                  </a:solidFill>
                </a:rPr>
                <a:t>…</a:t>
              </a:r>
              <a:endParaRPr lang="zh-CN" altLang="en-US" sz="1050" dirty="0">
                <a:solidFill>
                  <a:schemeClr val="accent6"/>
                </a:solidFill>
              </a:endParaRPr>
            </a:p>
          </p:txBody>
        </p:sp>
        <p:sp>
          <p:nvSpPr>
            <p:cNvPr id="49" name="矩形 48">
              <a:extLst>
                <a:ext uri="{FF2B5EF4-FFF2-40B4-BE49-F238E27FC236}">
                  <a16:creationId xmlns:a16="http://schemas.microsoft.com/office/drawing/2014/main" id="{AED39B37-1DAB-EEAA-7065-44B6740B0F0B}"/>
                </a:ext>
              </a:extLst>
            </p:cNvPr>
            <p:cNvSpPr/>
            <p:nvPr/>
          </p:nvSpPr>
          <p:spPr>
            <a:xfrm>
              <a:off x="3875875" y="3857772"/>
              <a:ext cx="3434062" cy="351380"/>
            </a:xfrm>
            <a:prstGeom prst="rect">
              <a:avLst/>
            </a:prstGeom>
            <a:noFill/>
            <a:ln>
              <a:solidFill>
                <a:schemeClr val="accent6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0" name="文本框 49">
                  <a:extLst>
                    <a:ext uri="{FF2B5EF4-FFF2-40B4-BE49-F238E27FC236}">
                      <a16:creationId xmlns:a16="http://schemas.microsoft.com/office/drawing/2014/main" id="{1C17B3C0-C1E7-8069-0123-EC8C3AC2F078}"/>
                    </a:ext>
                  </a:extLst>
                </p:cNvPr>
                <p:cNvSpPr txBox="1"/>
                <p:nvPr/>
              </p:nvSpPr>
              <p:spPr>
                <a:xfrm>
                  <a:off x="7332047" y="3897382"/>
                  <a:ext cx="1416110" cy="25513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just"/>
                  <a:r>
                    <a:rPr lang="en-US" altLang="zh-CN" sz="1050" dirty="0">
                      <a:solidFill>
                        <a:schemeClr val="accent6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UE#M broadcasts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  <m:sup>
                          <m:r>
                            <a:rPr lang="en-US" altLang="zh-CN" sz="1050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solidFill>
                      <a:schemeClr val="accent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50" name="文本框 49">
                  <a:extLst>
                    <a:ext uri="{FF2B5EF4-FFF2-40B4-BE49-F238E27FC236}">
                      <a16:creationId xmlns:a16="http://schemas.microsoft.com/office/drawing/2014/main" id="{1C17B3C0-C1E7-8069-0123-EC8C3AC2F07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2047" y="3897382"/>
                  <a:ext cx="1416110" cy="255134"/>
                </a:xfrm>
                <a:prstGeom prst="rect">
                  <a:avLst/>
                </a:prstGeom>
                <a:blipFill>
                  <a:blip r:embed="rId14"/>
                  <a:stretch>
                    <a:fillRect b="-11905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9" name="文本框 18">
                  <a:extLst>
                    <a:ext uri="{FF2B5EF4-FFF2-40B4-BE49-F238E27FC236}">
                      <a16:creationId xmlns:a16="http://schemas.microsoft.com/office/drawing/2014/main" id="{840A35F7-1FC7-F3D8-7DD8-13CFC0C8265F}"/>
                    </a:ext>
                  </a:extLst>
                </p:cNvPr>
                <p:cNvSpPr txBox="1"/>
                <p:nvPr/>
              </p:nvSpPr>
              <p:spPr>
                <a:xfrm>
                  <a:off x="9267894" y="5576278"/>
                  <a:ext cx="1650912" cy="41549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Global aggregation as (18), (19), </a:t>
                  </a:r>
                  <a:r>
                    <a:rPr lang="en-US" altLang="zh-CN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and</a:t>
                  </a:r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get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zh-CN" altLang="zh-CN" sz="105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1050" b="1" i="1" smtClean="0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p>
                          <m:r>
                            <a:rPr lang="en-US" altLang="zh-CN" sz="10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0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+1</m:t>
                          </m:r>
                        </m:sup>
                      </m:sSup>
                    </m:oMath>
                  </a14:m>
                  <a:endParaRPr lang="en-US" sz="105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19" name="文本框 18">
                  <a:extLst>
                    <a:ext uri="{FF2B5EF4-FFF2-40B4-BE49-F238E27FC236}">
                      <a16:creationId xmlns:a16="http://schemas.microsoft.com/office/drawing/2014/main" id="{840A35F7-1FC7-F3D8-7DD8-13CFC0C8265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67894" y="5576278"/>
                  <a:ext cx="1650912" cy="415498"/>
                </a:xfrm>
                <a:prstGeom prst="rect">
                  <a:avLst/>
                </a:prstGeom>
                <a:blipFill>
                  <a:blip r:embed="rId15"/>
                  <a:stretch>
                    <a:fillRect r="-733" b="-5714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1" name="直接箭头连接符 50">
              <a:extLst>
                <a:ext uri="{FF2B5EF4-FFF2-40B4-BE49-F238E27FC236}">
                  <a16:creationId xmlns:a16="http://schemas.microsoft.com/office/drawing/2014/main" id="{11DB8254-C5B7-2194-5906-19A3D66AE78C}"/>
                </a:ext>
              </a:extLst>
            </p:cNvPr>
            <p:cNvCxnSpPr>
              <a:cxnSpLocks/>
            </p:cNvCxnSpPr>
            <p:nvPr/>
          </p:nvCxnSpPr>
          <p:spPr>
            <a:xfrm>
              <a:off x="7190891" y="5387609"/>
              <a:ext cx="2888599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8" name="文本框 57">
                  <a:extLst>
                    <a:ext uri="{FF2B5EF4-FFF2-40B4-BE49-F238E27FC236}">
                      <a16:creationId xmlns:a16="http://schemas.microsoft.com/office/drawing/2014/main" id="{36F2C0FE-281C-5A5C-68A7-3B148AF351BA}"/>
                    </a:ext>
                  </a:extLst>
                </p:cNvPr>
                <p:cNvSpPr txBox="1"/>
                <p:nvPr/>
              </p:nvSpPr>
              <p:spPr>
                <a:xfrm>
                  <a:off x="4816793" y="4309761"/>
                  <a:ext cx="1562884" cy="45365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aggregation as (16), and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CN" sz="105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050" i="1">
                              <a:latin typeface="Cambria Math" panose="02040503050406030204" pitchFamily="18" charset="0"/>
                            </a:rPr>
                            <m:t>+1/2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58" name="文本框 57">
                  <a:extLst>
                    <a:ext uri="{FF2B5EF4-FFF2-40B4-BE49-F238E27FC236}">
                      <a16:creationId xmlns:a16="http://schemas.microsoft.com/office/drawing/2014/main" id="{36F2C0FE-281C-5A5C-68A7-3B148AF351B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16793" y="4309761"/>
                  <a:ext cx="1562884" cy="453650"/>
                </a:xfrm>
                <a:prstGeom prst="rect">
                  <a:avLst/>
                </a:prstGeom>
                <a:blipFill>
                  <a:blip r:embed="rId16"/>
                  <a:stretch>
                    <a:fillRect r="-1158" b="-3947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9" name="文本框 58">
                  <a:extLst>
                    <a:ext uri="{FF2B5EF4-FFF2-40B4-BE49-F238E27FC236}">
                      <a16:creationId xmlns:a16="http://schemas.microsoft.com/office/drawing/2014/main" id="{7026B007-EC63-0A25-1AB3-E8068E0BD107}"/>
                    </a:ext>
                  </a:extLst>
                </p:cNvPr>
                <p:cNvSpPr txBox="1"/>
                <p:nvPr/>
              </p:nvSpPr>
              <p:spPr>
                <a:xfrm>
                  <a:off x="3199667" y="4309762"/>
                  <a:ext cx="1562884" cy="45365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aggregation as (16), and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CN" sz="105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050" i="1">
                              <a:latin typeface="Cambria Math" panose="02040503050406030204" pitchFamily="18" charset="0"/>
                            </a:rPr>
                            <m:t>+1/2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59" name="文本框 58">
                  <a:extLst>
                    <a:ext uri="{FF2B5EF4-FFF2-40B4-BE49-F238E27FC236}">
                      <a16:creationId xmlns:a16="http://schemas.microsoft.com/office/drawing/2014/main" id="{7026B007-EC63-0A25-1AB3-E8068E0BD10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99667" y="4309762"/>
                  <a:ext cx="1562884" cy="453650"/>
                </a:xfrm>
                <a:prstGeom prst="rect">
                  <a:avLst/>
                </a:prstGeom>
                <a:blipFill>
                  <a:blip r:embed="rId17"/>
                  <a:stretch>
                    <a:fillRect r="-1550" b="-3947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2342780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4D08A2A9-6A4D-4339-BA6E-BDB529F0C3E4}"/>
              </a:ext>
            </a:extLst>
          </p:cNvPr>
          <p:cNvSpPr txBox="1"/>
          <p:nvPr/>
        </p:nvSpPr>
        <p:spPr>
          <a:xfrm>
            <a:off x="271854" y="1369730"/>
            <a:ext cx="27991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sz="14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UE#2 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UE#1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传输失败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其他均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传输成功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，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</a:t>
            </a:r>
            <a:r>
              <a:rPr lang="en-US" altLang="zh-CN" sz="1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UEs</a:t>
            </a:r>
            <a:r>
              <a:rPr lang="zh-CN" altLang="en-US" sz="1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不上报</a:t>
            </a:r>
            <a:endParaRPr lang="en-US" altLang="zh-CN" sz="14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UE#1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直接上传本地模型及对应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，其他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UEs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完成聚合后上传本地聚合模型及对应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</a:t>
            </a:r>
            <a:endParaRPr lang="en-US" sz="1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25BD69B-A6CE-4C4A-9999-3D1266568B46}"/>
              </a:ext>
            </a:extLst>
          </p:cNvPr>
          <p:cNvSpPr txBox="1"/>
          <p:nvPr/>
        </p:nvSpPr>
        <p:spPr>
          <a:xfrm>
            <a:off x="75542" y="244271"/>
            <a:ext cx="28820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场景</a:t>
            </a: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sz="16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多用户场景（全向</a:t>
            </a:r>
            <a:r>
              <a:rPr lang="en-US" altLang="zh-CN" sz="16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z="16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6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单向传输失败</a:t>
            </a:r>
          </a:p>
        </p:txBody>
      </p:sp>
      <p:cxnSp>
        <p:nvCxnSpPr>
          <p:cNvPr id="71" name="直接箭头连接符 70">
            <a:extLst>
              <a:ext uri="{FF2B5EF4-FFF2-40B4-BE49-F238E27FC236}">
                <a16:creationId xmlns:a16="http://schemas.microsoft.com/office/drawing/2014/main" id="{1E03DD7C-35DC-22B5-B0ED-CB8728CCD44E}"/>
              </a:ext>
            </a:extLst>
          </p:cNvPr>
          <p:cNvCxnSpPr>
            <a:cxnSpLocks/>
          </p:cNvCxnSpPr>
          <p:nvPr/>
        </p:nvCxnSpPr>
        <p:spPr>
          <a:xfrm flipH="1">
            <a:off x="2609609" y="3219450"/>
            <a:ext cx="1129960" cy="31453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FC637FF8-E9C5-2CC0-060C-BB563A1E8DF9}"/>
              </a:ext>
            </a:extLst>
          </p:cNvPr>
          <p:cNvGrpSpPr/>
          <p:nvPr/>
        </p:nvGrpSpPr>
        <p:grpSpPr>
          <a:xfrm>
            <a:off x="3421487" y="315826"/>
            <a:ext cx="7846200" cy="6303915"/>
            <a:chOff x="3421487" y="315826"/>
            <a:chExt cx="7846200" cy="6303915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4" name="文本框 73">
                  <a:extLst>
                    <a:ext uri="{FF2B5EF4-FFF2-40B4-BE49-F238E27FC236}">
                      <a16:creationId xmlns:a16="http://schemas.microsoft.com/office/drawing/2014/main" id="{2F9FEF09-1467-7917-91F1-FD77B6A4481D}"/>
                    </a:ext>
                  </a:extLst>
                </p:cNvPr>
                <p:cNvSpPr txBox="1"/>
                <p:nvPr/>
              </p:nvSpPr>
              <p:spPr>
                <a:xfrm>
                  <a:off x="8147849" y="5096107"/>
                  <a:ext cx="1616381" cy="29213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+1/2</m:t>
                          </m:r>
                        </m:sup>
                      </m:sSubSup>
                    </m:oMath>
                  </a14:m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with {3,…, M}</a:t>
                  </a:r>
                </a:p>
              </p:txBody>
            </p:sp>
          </mc:Choice>
          <mc:Fallback>
            <p:sp>
              <p:nvSpPr>
                <p:cNvPr id="74" name="文本框 73">
                  <a:extLst>
                    <a:ext uri="{FF2B5EF4-FFF2-40B4-BE49-F238E27FC236}">
                      <a16:creationId xmlns:a16="http://schemas.microsoft.com/office/drawing/2014/main" id="{2F9FEF09-1467-7917-91F1-FD77B6A4481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47849" y="5096107"/>
                  <a:ext cx="1616381" cy="292131"/>
                </a:xfrm>
                <a:prstGeom prst="rect">
                  <a:avLst/>
                </a:prstGeom>
                <a:blipFill>
                  <a:blip r:embed="rId2"/>
                  <a:stretch>
                    <a:fillRect b="-8333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2" name="文本框 71">
                  <a:extLst>
                    <a:ext uri="{FF2B5EF4-FFF2-40B4-BE49-F238E27FC236}">
                      <a16:creationId xmlns:a16="http://schemas.microsoft.com/office/drawing/2014/main" id="{B5F360FA-9186-B12D-9E77-2761D1F159C9}"/>
                    </a:ext>
                  </a:extLst>
                </p:cNvPr>
                <p:cNvSpPr txBox="1"/>
                <p:nvPr/>
              </p:nvSpPr>
              <p:spPr>
                <a:xfrm>
                  <a:off x="8148565" y="4833888"/>
                  <a:ext cx="1616381" cy="29213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+1/2</m:t>
                          </m:r>
                        </m:sup>
                      </m:sSubSup>
                    </m:oMath>
                  </a14:m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with {1, 2}</a:t>
                  </a:r>
                </a:p>
              </p:txBody>
            </p:sp>
          </mc:Choice>
          <mc:Fallback>
            <p:sp>
              <p:nvSpPr>
                <p:cNvPr id="72" name="文本框 71">
                  <a:extLst>
                    <a:ext uri="{FF2B5EF4-FFF2-40B4-BE49-F238E27FC236}">
                      <a16:creationId xmlns:a16="http://schemas.microsoft.com/office/drawing/2014/main" id="{B5F360FA-9186-B12D-9E77-2761D1F159C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48565" y="4833888"/>
                  <a:ext cx="1616381" cy="292131"/>
                </a:xfrm>
                <a:prstGeom prst="rect">
                  <a:avLst/>
                </a:prstGeom>
                <a:blipFill>
                  <a:blip r:embed="rId3"/>
                  <a:stretch>
                    <a:fillRect b="-8333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6" name="文本框 65">
                  <a:extLst>
                    <a:ext uri="{FF2B5EF4-FFF2-40B4-BE49-F238E27FC236}">
                      <a16:creationId xmlns:a16="http://schemas.microsoft.com/office/drawing/2014/main" id="{7D9799E9-C434-989E-AC68-9944DE3D9B2D}"/>
                    </a:ext>
                  </a:extLst>
                </p:cNvPr>
                <p:cNvSpPr txBox="1"/>
                <p:nvPr/>
              </p:nvSpPr>
              <p:spPr>
                <a:xfrm>
                  <a:off x="8134393" y="4561984"/>
                  <a:ext cx="1616381" cy="25628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with {1}</a:t>
                  </a:r>
                </a:p>
              </p:txBody>
            </p:sp>
          </mc:Choice>
          <mc:Fallback>
            <p:sp>
              <p:nvSpPr>
                <p:cNvPr id="66" name="文本框 65">
                  <a:extLst>
                    <a:ext uri="{FF2B5EF4-FFF2-40B4-BE49-F238E27FC236}">
                      <a16:creationId xmlns:a16="http://schemas.microsoft.com/office/drawing/2014/main" id="{7D9799E9-C434-989E-AC68-9944DE3D9B2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34393" y="4561984"/>
                  <a:ext cx="1616381" cy="256289"/>
                </a:xfrm>
                <a:prstGeom prst="rect">
                  <a:avLst/>
                </a:prstGeom>
                <a:blipFill>
                  <a:blip r:embed="rId4"/>
                  <a:stretch>
                    <a:fillRect b="-11905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5" name="文本框 24">
                  <a:extLst>
                    <a:ext uri="{FF2B5EF4-FFF2-40B4-BE49-F238E27FC236}">
                      <a16:creationId xmlns:a16="http://schemas.microsoft.com/office/drawing/2014/main" id="{AE7C3A86-3DA4-5E95-E2BD-E233BF2BD1A2}"/>
                    </a:ext>
                  </a:extLst>
                </p:cNvPr>
                <p:cNvSpPr txBox="1"/>
                <p:nvPr/>
              </p:nvSpPr>
              <p:spPr>
                <a:xfrm>
                  <a:off x="7332251" y="3474583"/>
                  <a:ext cx="3390781" cy="25500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just"/>
                  <a:r>
                    <a:rPr lang="en-US" altLang="zh-CN" sz="105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UE#2 broadcasts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CN" sz="105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r>
                    <a:rPr lang="en-US" sz="105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altLang="zh-CN" sz="105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&amp; failed sidelink UE#2</a:t>
                  </a:r>
                  <a:r>
                    <a:rPr lang="en-US" altLang="zh-CN" sz="105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  <a:sym typeface="Wingdings" panose="05000000000000000000" pitchFamily="2" charset="2"/>
                    </a:rPr>
                    <a:t>UE#1</a:t>
                  </a:r>
                  <a:endParaRPr lang="en-US" sz="105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25" name="文本框 24">
                  <a:extLst>
                    <a:ext uri="{FF2B5EF4-FFF2-40B4-BE49-F238E27FC236}">
                      <a16:creationId xmlns:a16="http://schemas.microsoft.com/office/drawing/2014/main" id="{AE7C3A86-3DA4-5E95-E2BD-E233BF2BD1A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2251" y="3474583"/>
                  <a:ext cx="3390781" cy="255006"/>
                </a:xfrm>
                <a:prstGeom prst="rect">
                  <a:avLst/>
                </a:prstGeom>
                <a:blipFill>
                  <a:blip r:embed="rId5"/>
                  <a:stretch>
                    <a:fillRect b="-11905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" name="文本框 9">
                  <a:extLst>
                    <a:ext uri="{FF2B5EF4-FFF2-40B4-BE49-F238E27FC236}">
                      <a16:creationId xmlns:a16="http://schemas.microsoft.com/office/drawing/2014/main" id="{8387131D-A043-A6D9-2C54-C09266480784}"/>
                    </a:ext>
                  </a:extLst>
                </p:cNvPr>
                <p:cNvSpPr txBox="1"/>
                <p:nvPr/>
              </p:nvSpPr>
              <p:spPr>
                <a:xfrm>
                  <a:off x="7316295" y="3067844"/>
                  <a:ext cx="3110405" cy="25468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just"/>
                  <a:r>
                    <a:rPr lang="en-US" altLang="zh-CN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UE#1 broadcasts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10" name="文本框 9">
                  <a:extLst>
                    <a:ext uri="{FF2B5EF4-FFF2-40B4-BE49-F238E27FC236}">
                      <a16:creationId xmlns:a16="http://schemas.microsoft.com/office/drawing/2014/main" id="{8387131D-A043-A6D9-2C54-C0926648078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16295" y="3067844"/>
                  <a:ext cx="3110405" cy="254685"/>
                </a:xfrm>
                <a:prstGeom prst="rect">
                  <a:avLst/>
                </a:prstGeom>
                <a:blipFill>
                  <a:blip r:embed="rId6"/>
                  <a:stretch>
                    <a:fillRect b="-11905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8" name="矩形 37">
              <a:extLst>
                <a:ext uri="{FF2B5EF4-FFF2-40B4-BE49-F238E27FC236}">
                  <a16:creationId xmlns:a16="http://schemas.microsoft.com/office/drawing/2014/main" id="{B56A7131-F0AF-3C6B-FA50-743CB69BCED8}"/>
                </a:ext>
              </a:extLst>
            </p:cNvPr>
            <p:cNvSpPr/>
            <p:nvPr/>
          </p:nvSpPr>
          <p:spPr>
            <a:xfrm>
              <a:off x="3868175" y="3048956"/>
              <a:ext cx="3434062" cy="299933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id="{CA9AC50B-7E38-F30D-C7A1-C2306CDA8E3D}"/>
                </a:ext>
              </a:extLst>
            </p:cNvPr>
            <p:cNvSpPr txBox="1"/>
            <p:nvPr/>
          </p:nvSpPr>
          <p:spPr>
            <a:xfrm>
              <a:off x="7302238" y="2144608"/>
              <a:ext cx="2771681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UE#M with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 FL Server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9" name="文本框 38">
                  <a:extLst>
                    <a:ext uri="{FF2B5EF4-FFF2-40B4-BE49-F238E27FC236}">
                      <a16:creationId xmlns:a16="http://schemas.microsoft.com/office/drawing/2014/main" id="{B2DD7550-2F87-422B-3693-77E326584ADC}"/>
                    </a:ext>
                  </a:extLst>
                </p:cNvPr>
                <p:cNvSpPr txBox="1"/>
                <p:nvPr/>
              </p:nvSpPr>
              <p:spPr>
                <a:xfrm>
                  <a:off x="7865135" y="918677"/>
                  <a:ext cx="643055" cy="26840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zh-CN" altLang="zh-CN" sz="1050" b="1" i="1" smtClean="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050" b="1" i="1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  <a:cs typeface="Times New Roman" panose="02020603050405020304" pitchFamily="18" charset="0"/>
                              </a:rPr>
                              <m:t>𝐈𝐧𝐟𝐨</m:t>
                            </m:r>
                          </m:e>
                          <m:sub>
                            <m:sSub>
                              <m:sSubPr>
                                <m:ctrlPr>
                                  <a:rPr lang="zh-CN" altLang="zh-CN" sz="1050" b="1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050" b="1" i="1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𝐔</m:t>
                                </m:r>
                              </m:e>
                              <m:sub>
                                <m:r>
                                  <a:rPr lang="en-US" altLang="zh-CN" sz="1050" b="1" i="1" smtClean="0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𝑴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US" sz="1050" dirty="0">
                    <a:latin typeface="Cambria" panose="02040503050406030204" pitchFamily="18" charset="0"/>
                    <a:ea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39" name="文本框 38">
                  <a:extLst>
                    <a:ext uri="{FF2B5EF4-FFF2-40B4-BE49-F238E27FC236}">
                      <a16:creationId xmlns:a16="http://schemas.microsoft.com/office/drawing/2014/main" id="{B2DD7550-2F87-422B-3693-77E326584AD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65135" y="918677"/>
                  <a:ext cx="643055" cy="268407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881F0696-8A40-43B9-A217-35E7D5449C7C}"/>
                </a:ext>
              </a:extLst>
            </p:cNvPr>
            <p:cNvSpPr txBox="1"/>
            <p:nvPr/>
          </p:nvSpPr>
          <p:spPr>
            <a:xfrm>
              <a:off x="7302237" y="1914682"/>
              <a:ext cx="2688899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UE#2 with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 FL Server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3" name="文本框 22">
                  <a:extLst>
                    <a:ext uri="{FF2B5EF4-FFF2-40B4-BE49-F238E27FC236}">
                      <a16:creationId xmlns:a16="http://schemas.microsoft.com/office/drawing/2014/main" id="{A2441608-EA88-4CB3-93DE-9C63710813B4}"/>
                    </a:ext>
                  </a:extLst>
                </p:cNvPr>
                <p:cNvSpPr txBox="1"/>
                <p:nvPr/>
              </p:nvSpPr>
              <p:spPr>
                <a:xfrm>
                  <a:off x="4476595" y="495611"/>
                  <a:ext cx="643055" cy="26840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zh-CN" altLang="zh-CN" sz="1050" b="1" i="1" smtClean="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050" b="1" i="1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  <a:cs typeface="Times New Roman" panose="02020603050405020304" pitchFamily="18" charset="0"/>
                              </a:rPr>
                              <m:t>𝐈𝐧𝐟𝐨</m:t>
                            </m:r>
                          </m:e>
                          <m:sub>
                            <m:sSub>
                              <m:sSubPr>
                                <m:ctrlPr>
                                  <a:rPr lang="zh-CN" altLang="zh-CN" sz="1050" b="1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050" b="1" i="1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𝐔</m:t>
                                </m:r>
                              </m:e>
                              <m:sub>
                                <m:r>
                                  <a:rPr lang="en-US" altLang="zh-CN" sz="1050" b="1" i="1" smtClean="0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23" name="文本框 22">
                  <a:extLst>
                    <a:ext uri="{FF2B5EF4-FFF2-40B4-BE49-F238E27FC236}">
                      <a16:creationId xmlns:a16="http://schemas.microsoft.com/office/drawing/2014/main" id="{A2441608-EA88-4CB3-93DE-9C63710813B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76595" y="495611"/>
                  <a:ext cx="643055" cy="268407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5" name="文本框 14">
                  <a:extLst>
                    <a:ext uri="{FF2B5EF4-FFF2-40B4-BE49-F238E27FC236}">
                      <a16:creationId xmlns:a16="http://schemas.microsoft.com/office/drawing/2014/main" id="{CE53D7AA-2FAF-D72B-E325-E013B37331BA}"/>
                    </a:ext>
                  </a:extLst>
                </p:cNvPr>
                <p:cNvSpPr txBox="1"/>
                <p:nvPr/>
              </p:nvSpPr>
              <p:spPr>
                <a:xfrm>
                  <a:off x="6132585" y="707572"/>
                  <a:ext cx="643055" cy="26840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zh-CN" altLang="zh-CN" sz="1050" b="1" i="1" smtClean="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050" b="1" i="1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  <a:cs typeface="Times New Roman" panose="02020603050405020304" pitchFamily="18" charset="0"/>
                              </a:rPr>
                              <m:t>𝐈𝐧𝐟𝐨</m:t>
                            </m:r>
                          </m:e>
                          <m:sub>
                            <m:sSub>
                              <m:sSubPr>
                                <m:ctrlPr>
                                  <a:rPr lang="zh-CN" altLang="zh-CN" sz="1050" b="1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050" b="1" i="1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𝐔</m:t>
                                </m:r>
                              </m:e>
                              <m:sub>
                                <m:r>
                                  <a:rPr lang="en-US" altLang="zh-CN" sz="1050" b="1" i="1" smtClean="0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15" name="文本框 14">
                  <a:extLst>
                    <a:ext uri="{FF2B5EF4-FFF2-40B4-BE49-F238E27FC236}">
                      <a16:creationId xmlns:a16="http://schemas.microsoft.com/office/drawing/2014/main" id="{CE53D7AA-2FAF-D72B-E325-E013B37331B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32585" y="707572"/>
                  <a:ext cx="643055" cy="268407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id="{894A3633-ACF8-496B-840D-6C3BB6FBCA79}"/>
                </a:ext>
              </a:extLst>
            </p:cNvPr>
            <p:cNvSpPr txBox="1"/>
            <p:nvPr/>
          </p:nvSpPr>
          <p:spPr>
            <a:xfrm>
              <a:off x="7287582" y="1679702"/>
              <a:ext cx="286647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UE#1 with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 FL Server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87A8C647-7A9F-494A-97C0-F71E9CBFA54C}"/>
                </a:ext>
              </a:extLst>
            </p:cNvPr>
            <p:cNvSpPr txBox="1"/>
            <p:nvPr/>
          </p:nvSpPr>
          <p:spPr>
            <a:xfrm>
              <a:off x="3517510" y="320975"/>
              <a:ext cx="962025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UE#1</a:t>
              </a: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49F152C6-D060-4A60-8026-826AB57FCF90}"/>
                </a:ext>
              </a:extLst>
            </p:cNvPr>
            <p:cNvSpPr txBox="1"/>
            <p:nvPr/>
          </p:nvSpPr>
          <p:spPr>
            <a:xfrm>
              <a:off x="9353407" y="315826"/>
              <a:ext cx="1506537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</a:t>
              </a:r>
              <a:r>
                <a:rPr lang="zh-CN" alt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FL</a:t>
              </a:r>
              <a:r>
                <a:rPr lang="zh-CN" alt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Server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D5B7BCF2-B5D3-4DAB-8197-E5829A4E15C8}"/>
                </a:ext>
              </a:extLst>
            </p:cNvPr>
            <p:cNvSpPr txBox="1"/>
            <p:nvPr/>
          </p:nvSpPr>
          <p:spPr>
            <a:xfrm>
              <a:off x="5022063" y="315826"/>
              <a:ext cx="962025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UE#2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45D34CB9-0C9D-4A79-880E-87A2F975CD86}"/>
                </a:ext>
              </a:extLst>
            </p:cNvPr>
            <p:cNvSpPr txBox="1"/>
            <p:nvPr/>
          </p:nvSpPr>
          <p:spPr>
            <a:xfrm>
              <a:off x="6266759" y="373000"/>
              <a:ext cx="49438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/>
                <a:t>…</a:t>
              </a:r>
            </a:p>
          </p:txBody>
        </p:sp>
        <p:cxnSp>
          <p:nvCxnSpPr>
            <p:cNvPr id="24" name="直接箭头连接符 23">
              <a:extLst>
                <a:ext uri="{FF2B5EF4-FFF2-40B4-BE49-F238E27FC236}">
                  <a16:creationId xmlns:a16="http://schemas.microsoft.com/office/drawing/2014/main" id="{C7012D43-BFD8-4BF2-865C-D1506D71771E}"/>
                </a:ext>
              </a:extLst>
            </p:cNvPr>
            <p:cNvCxnSpPr>
              <a:cxnSpLocks/>
            </p:cNvCxnSpPr>
            <p:nvPr/>
          </p:nvCxnSpPr>
          <p:spPr>
            <a:xfrm>
              <a:off x="5503075" y="938770"/>
              <a:ext cx="460308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箭头连接符 31">
              <a:extLst>
                <a:ext uri="{FF2B5EF4-FFF2-40B4-BE49-F238E27FC236}">
                  <a16:creationId xmlns:a16="http://schemas.microsoft.com/office/drawing/2014/main" id="{D0BADDE6-6268-4200-A5D8-293A109CF39D}"/>
                </a:ext>
              </a:extLst>
            </p:cNvPr>
            <p:cNvCxnSpPr>
              <a:cxnSpLocks/>
            </p:cNvCxnSpPr>
            <p:nvPr/>
          </p:nvCxnSpPr>
          <p:spPr>
            <a:xfrm>
              <a:off x="5503075" y="2129241"/>
              <a:ext cx="4591173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箭头连接符 21">
              <a:extLst>
                <a:ext uri="{FF2B5EF4-FFF2-40B4-BE49-F238E27FC236}">
                  <a16:creationId xmlns:a16="http://schemas.microsoft.com/office/drawing/2014/main" id="{81D57897-448C-4308-886F-97778B926B8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98523" y="723691"/>
              <a:ext cx="6099829" cy="1042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箭头连接符 32">
              <a:extLst>
                <a:ext uri="{FF2B5EF4-FFF2-40B4-BE49-F238E27FC236}">
                  <a16:creationId xmlns:a16="http://schemas.microsoft.com/office/drawing/2014/main" id="{93A1B189-519A-4519-A3F1-11282F65DBE5}"/>
                </a:ext>
              </a:extLst>
            </p:cNvPr>
            <p:cNvCxnSpPr>
              <a:cxnSpLocks/>
            </p:cNvCxnSpPr>
            <p:nvPr/>
          </p:nvCxnSpPr>
          <p:spPr>
            <a:xfrm>
              <a:off x="3992835" y="1904795"/>
              <a:ext cx="6106129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id="{B573CEDB-29E0-4F33-8559-C221ECDA9445}"/>
                </a:ext>
              </a:extLst>
            </p:cNvPr>
            <p:cNvCxnSpPr>
              <a:cxnSpLocks/>
              <a:stCxn id="2" idx="2"/>
            </p:cNvCxnSpPr>
            <p:nvPr/>
          </p:nvCxnSpPr>
          <p:spPr>
            <a:xfrm flipH="1">
              <a:off x="3974710" y="629404"/>
              <a:ext cx="23813" cy="599033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57970167-6FCF-4A4B-A444-A4CEEBEF4FB3}"/>
                </a:ext>
              </a:extLst>
            </p:cNvPr>
            <p:cNvCxnSpPr>
              <a:cxnSpLocks/>
              <a:stCxn id="5" idx="2"/>
            </p:cNvCxnSpPr>
            <p:nvPr/>
          </p:nvCxnSpPr>
          <p:spPr>
            <a:xfrm flipH="1">
              <a:off x="10086348" y="623603"/>
              <a:ext cx="20328" cy="599033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D39D549C-9AA7-4CF4-B811-889C0CA78DDD}"/>
                </a:ext>
              </a:extLst>
            </p:cNvPr>
            <p:cNvCxnSpPr>
              <a:cxnSpLocks/>
              <a:stCxn id="6" idx="2"/>
            </p:cNvCxnSpPr>
            <p:nvPr/>
          </p:nvCxnSpPr>
          <p:spPr>
            <a:xfrm flipH="1">
              <a:off x="5479263" y="623608"/>
              <a:ext cx="23813" cy="599033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id="{4985C2BE-3BD2-8113-6EF4-312F67C0C64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83214" y="623608"/>
              <a:ext cx="23813" cy="599033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直接箭头连接符 20">
              <a:extLst>
                <a:ext uri="{FF2B5EF4-FFF2-40B4-BE49-F238E27FC236}">
                  <a16:creationId xmlns:a16="http://schemas.microsoft.com/office/drawing/2014/main" id="{E3561FB3-094E-6FBF-BCA7-097E70D5E5C1}"/>
                </a:ext>
              </a:extLst>
            </p:cNvPr>
            <p:cNvCxnSpPr>
              <a:cxnSpLocks/>
            </p:cNvCxnSpPr>
            <p:nvPr/>
          </p:nvCxnSpPr>
          <p:spPr>
            <a:xfrm>
              <a:off x="7207026" y="1157639"/>
              <a:ext cx="2899129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箭头连接符 39">
              <a:extLst>
                <a:ext uri="{FF2B5EF4-FFF2-40B4-BE49-F238E27FC236}">
                  <a16:creationId xmlns:a16="http://schemas.microsoft.com/office/drawing/2014/main" id="{C584309C-F849-1468-D492-370F7FBFC344}"/>
                </a:ext>
              </a:extLst>
            </p:cNvPr>
            <p:cNvCxnSpPr>
              <a:cxnSpLocks/>
            </p:cNvCxnSpPr>
            <p:nvPr/>
          </p:nvCxnSpPr>
          <p:spPr>
            <a:xfrm>
              <a:off x="7207026" y="2375193"/>
              <a:ext cx="2887221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id="{32A45960-DA33-40BE-E4F9-6C3E3198790D}"/>
                </a:ext>
              </a:extLst>
            </p:cNvPr>
            <p:cNvSpPr txBox="1"/>
            <p:nvPr/>
          </p:nvSpPr>
          <p:spPr>
            <a:xfrm>
              <a:off x="6726014" y="315826"/>
              <a:ext cx="962025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UE#M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2" name="文本框 51">
                  <a:extLst>
                    <a:ext uri="{FF2B5EF4-FFF2-40B4-BE49-F238E27FC236}">
                      <a16:creationId xmlns:a16="http://schemas.microsoft.com/office/drawing/2014/main" id="{90132856-7AB9-5E4B-2108-8C39A06C6C55}"/>
                    </a:ext>
                  </a:extLst>
                </p:cNvPr>
                <p:cNvSpPr txBox="1"/>
                <p:nvPr/>
              </p:nvSpPr>
              <p:spPr>
                <a:xfrm>
                  <a:off x="6635845" y="2465616"/>
                  <a:ext cx="1129960" cy="430887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training,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52" name="文本框 51">
                  <a:extLst>
                    <a:ext uri="{FF2B5EF4-FFF2-40B4-BE49-F238E27FC236}">
                      <a16:creationId xmlns:a16="http://schemas.microsoft.com/office/drawing/2014/main" id="{90132856-7AB9-5E4B-2108-8C39A06C6C5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35845" y="2465616"/>
                  <a:ext cx="1129960" cy="430887"/>
                </a:xfrm>
                <a:prstGeom prst="rect">
                  <a:avLst/>
                </a:prstGeom>
                <a:blipFill>
                  <a:blip r:embed="rId10"/>
                  <a:stretch>
                    <a:fillRect b="-2740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4" name="直接箭头连接符 53">
              <a:extLst>
                <a:ext uri="{FF2B5EF4-FFF2-40B4-BE49-F238E27FC236}">
                  <a16:creationId xmlns:a16="http://schemas.microsoft.com/office/drawing/2014/main" id="{D447E9DE-BC64-A3F6-7B3F-0AEBAA4C62E3}"/>
                </a:ext>
              </a:extLst>
            </p:cNvPr>
            <p:cNvCxnSpPr>
              <a:cxnSpLocks/>
            </p:cNvCxnSpPr>
            <p:nvPr/>
          </p:nvCxnSpPr>
          <p:spPr>
            <a:xfrm>
              <a:off x="3983288" y="3301102"/>
              <a:ext cx="3211832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箭头连接符 55">
              <a:extLst>
                <a:ext uri="{FF2B5EF4-FFF2-40B4-BE49-F238E27FC236}">
                  <a16:creationId xmlns:a16="http://schemas.microsoft.com/office/drawing/2014/main" id="{507239D8-F29F-6B4F-744A-11B627FB6498}"/>
                </a:ext>
              </a:extLst>
            </p:cNvPr>
            <p:cNvCxnSpPr>
              <a:cxnSpLocks/>
            </p:cNvCxnSpPr>
            <p:nvPr/>
          </p:nvCxnSpPr>
          <p:spPr>
            <a:xfrm>
              <a:off x="5488104" y="5108212"/>
              <a:ext cx="4606144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箭头连接符 64">
              <a:extLst>
                <a:ext uri="{FF2B5EF4-FFF2-40B4-BE49-F238E27FC236}">
                  <a16:creationId xmlns:a16="http://schemas.microsoft.com/office/drawing/2014/main" id="{D28D2CA1-19AF-BB30-B84D-EFBE12001FE0}"/>
                </a:ext>
              </a:extLst>
            </p:cNvPr>
            <p:cNvCxnSpPr>
              <a:cxnSpLocks/>
            </p:cNvCxnSpPr>
            <p:nvPr/>
          </p:nvCxnSpPr>
          <p:spPr>
            <a:xfrm>
              <a:off x="5488104" y="4027315"/>
              <a:ext cx="1707016" cy="0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8" name="文本框 67">
                  <a:extLst>
                    <a:ext uri="{FF2B5EF4-FFF2-40B4-BE49-F238E27FC236}">
                      <a16:creationId xmlns:a16="http://schemas.microsoft.com/office/drawing/2014/main" id="{9724B6CE-581F-C52D-1F22-13267F8CB3A8}"/>
                    </a:ext>
                  </a:extLst>
                </p:cNvPr>
                <p:cNvSpPr txBox="1"/>
                <p:nvPr/>
              </p:nvSpPr>
              <p:spPr>
                <a:xfrm>
                  <a:off x="6338724" y="4310906"/>
                  <a:ext cx="1708285" cy="45365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aggregation as (16-1), and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  <m:sup>
                          <m:r>
                            <a:rPr lang="en-US" altLang="zh-CN" sz="105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050" i="1">
                              <a:latin typeface="Cambria Math" panose="02040503050406030204" pitchFamily="18" charset="0"/>
                            </a:rPr>
                            <m:t>+1/2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68" name="文本框 67">
                  <a:extLst>
                    <a:ext uri="{FF2B5EF4-FFF2-40B4-BE49-F238E27FC236}">
                      <a16:creationId xmlns:a16="http://schemas.microsoft.com/office/drawing/2014/main" id="{9724B6CE-581F-C52D-1F22-13267F8CB3A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38724" y="4310906"/>
                  <a:ext cx="1708285" cy="453650"/>
                </a:xfrm>
                <a:prstGeom prst="rect">
                  <a:avLst/>
                </a:prstGeom>
                <a:blipFill>
                  <a:blip r:embed="rId11"/>
                  <a:stretch>
                    <a:fillRect r="-709" b="-2597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9" name="矩形 68">
              <a:extLst>
                <a:ext uri="{FF2B5EF4-FFF2-40B4-BE49-F238E27FC236}">
                  <a16:creationId xmlns:a16="http://schemas.microsoft.com/office/drawing/2014/main" id="{75979E1F-147E-F49F-951D-8AF695ED3622}"/>
                </a:ext>
              </a:extLst>
            </p:cNvPr>
            <p:cNvSpPr/>
            <p:nvPr/>
          </p:nvSpPr>
          <p:spPr>
            <a:xfrm>
              <a:off x="3557621" y="2962684"/>
              <a:ext cx="7543375" cy="3187744"/>
            </a:xfrm>
            <a:prstGeom prst="rect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8" name="文本框 27">
                  <a:extLst>
                    <a:ext uri="{FF2B5EF4-FFF2-40B4-BE49-F238E27FC236}">
                      <a16:creationId xmlns:a16="http://schemas.microsoft.com/office/drawing/2014/main" id="{145E9300-4831-4ABB-8182-36BC82536398}"/>
                    </a:ext>
                  </a:extLst>
                </p:cNvPr>
                <p:cNvSpPr txBox="1"/>
                <p:nvPr/>
              </p:nvSpPr>
              <p:spPr>
                <a:xfrm>
                  <a:off x="3421487" y="2470696"/>
                  <a:ext cx="1129960" cy="41549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training,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28" name="文本框 27">
                  <a:extLst>
                    <a:ext uri="{FF2B5EF4-FFF2-40B4-BE49-F238E27FC236}">
                      <a16:creationId xmlns:a16="http://schemas.microsoft.com/office/drawing/2014/main" id="{145E9300-4831-4ABB-8182-36BC8253639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21487" y="2470696"/>
                  <a:ext cx="1129960" cy="415498"/>
                </a:xfrm>
                <a:prstGeom prst="rect">
                  <a:avLst/>
                </a:prstGeom>
                <a:blipFill>
                  <a:blip r:embed="rId12"/>
                  <a:stretch>
                    <a:fillRect b="-7143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3" name="文本框 42">
                  <a:extLst>
                    <a:ext uri="{FF2B5EF4-FFF2-40B4-BE49-F238E27FC236}">
                      <a16:creationId xmlns:a16="http://schemas.microsoft.com/office/drawing/2014/main" id="{C9835C09-46B8-C6A4-BD0A-15BD627D406E}"/>
                    </a:ext>
                  </a:extLst>
                </p:cNvPr>
                <p:cNvSpPr txBox="1"/>
                <p:nvPr/>
              </p:nvSpPr>
              <p:spPr>
                <a:xfrm>
                  <a:off x="5042447" y="2470696"/>
                  <a:ext cx="1129960" cy="430887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training,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43" name="文本框 42">
                  <a:extLst>
                    <a:ext uri="{FF2B5EF4-FFF2-40B4-BE49-F238E27FC236}">
                      <a16:creationId xmlns:a16="http://schemas.microsoft.com/office/drawing/2014/main" id="{C9835C09-46B8-C6A4-BD0A-15BD627D406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42447" y="2470696"/>
                  <a:ext cx="1129960" cy="430887"/>
                </a:xfrm>
                <a:prstGeom prst="rect">
                  <a:avLst/>
                </a:prstGeom>
                <a:blipFill>
                  <a:blip r:embed="rId13"/>
                  <a:stretch>
                    <a:fillRect b="-2740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C1F37356-7927-41C4-90E4-ECD0AC1BE832}"/>
                </a:ext>
              </a:extLst>
            </p:cNvPr>
            <p:cNvSpPr txBox="1"/>
            <p:nvPr/>
          </p:nvSpPr>
          <p:spPr>
            <a:xfrm>
              <a:off x="8956040" y="1271794"/>
              <a:ext cx="2311647" cy="4154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r>
                <a:rPr 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ecision that UE#1,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…, UE#M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forms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Centralized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 group (UE#M as center)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" name="直接箭头连接符 3">
              <a:extLst>
                <a:ext uri="{FF2B5EF4-FFF2-40B4-BE49-F238E27FC236}">
                  <a16:creationId xmlns:a16="http://schemas.microsoft.com/office/drawing/2014/main" id="{32B0123D-2EDE-63D9-C504-CF038A7DA4EB}"/>
                </a:ext>
              </a:extLst>
            </p:cNvPr>
            <p:cNvCxnSpPr>
              <a:cxnSpLocks/>
            </p:cNvCxnSpPr>
            <p:nvPr/>
          </p:nvCxnSpPr>
          <p:spPr>
            <a:xfrm>
              <a:off x="3988768" y="3128704"/>
              <a:ext cx="1499336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箭头连接符 12">
              <a:extLst>
                <a:ext uri="{FF2B5EF4-FFF2-40B4-BE49-F238E27FC236}">
                  <a16:creationId xmlns:a16="http://schemas.microsoft.com/office/drawing/2014/main" id="{BBB1D116-F07D-4B51-B129-199EFA4DAF03}"/>
                </a:ext>
              </a:extLst>
            </p:cNvPr>
            <p:cNvCxnSpPr>
              <a:cxnSpLocks/>
            </p:cNvCxnSpPr>
            <p:nvPr/>
          </p:nvCxnSpPr>
          <p:spPr>
            <a:xfrm>
              <a:off x="3992835" y="3497012"/>
              <a:ext cx="1495269" cy="0"/>
            </a:xfrm>
            <a:prstGeom prst="straightConnector1">
              <a:avLst/>
            </a:prstGeom>
            <a:ln>
              <a:solidFill>
                <a:schemeClr val="accent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915947B1-70E3-7B7D-8020-E570C8F1912B}"/>
                </a:ext>
              </a:extLst>
            </p:cNvPr>
            <p:cNvSpPr txBox="1"/>
            <p:nvPr/>
          </p:nvSpPr>
          <p:spPr>
            <a:xfrm>
              <a:off x="4484604" y="3135574"/>
              <a:ext cx="346249" cy="18530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1050" dirty="0"/>
                <a:t>…</a:t>
              </a:r>
              <a:endParaRPr lang="zh-CN" altLang="en-US" sz="1050" dirty="0"/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id="{FC6A1EE4-5C3D-28D6-328D-9C4539A9C70B}"/>
                </a:ext>
              </a:extLst>
            </p:cNvPr>
            <p:cNvSpPr txBox="1"/>
            <p:nvPr/>
          </p:nvSpPr>
          <p:spPr>
            <a:xfrm>
              <a:off x="5668518" y="3520464"/>
              <a:ext cx="346249" cy="18530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1050" dirty="0">
                  <a:solidFill>
                    <a:schemeClr val="accent1"/>
                  </a:solidFill>
                </a:rPr>
                <a:t>…</a:t>
              </a:r>
              <a:endParaRPr lang="zh-CN" altLang="en-US" sz="1050" dirty="0">
                <a:solidFill>
                  <a:schemeClr val="accent1"/>
                </a:solidFill>
              </a:endParaRPr>
            </a:p>
          </p:txBody>
        </p:sp>
        <p:cxnSp>
          <p:nvCxnSpPr>
            <p:cNvPr id="36" name="直接箭头连接符 35">
              <a:extLst>
                <a:ext uri="{FF2B5EF4-FFF2-40B4-BE49-F238E27FC236}">
                  <a16:creationId xmlns:a16="http://schemas.microsoft.com/office/drawing/2014/main" id="{711119FA-2CA0-F3D4-79B6-8C389A4C9317}"/>
                </a:ext>
              </a:extLst>
            </p:cNvPr>
            <p:cNvCxnSpPr>
              <a:cxnSpLocks/>
            </p:cNvCxnSpPr>
            <p:nvPr/>
          </p:nvCxnSpPr>
          <p:spPr>
            <a:xfrm>
              <a:off x="5488104" y="3699047"/>
              <a:ext cx="1705498" cy="0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矩形 40">
              <a:extLst>
                <a:ext uri="{FF2B5EF4-FFF2-40B4-BE49-F238E27FC236}">
                  <a16:creationId xmlns:a16="http://schemas.microsoft.com/office/drawing/2014/main" id="{022B4FC7-F740-9A47-BAEB-B456D088BAE0}"/>
                </a:ext>
              </a:extLst>
            </p:cNvPr>
            <p:cNvSpPr/>
            <p:nvPr/>
          </p:nvSpPr>
          <p:spPr>
            <a:xfrm>
              <a:off x="3880604" y="3421467"/>
              <a:ext cx="3434062" cy="342471"/>
            </a:xfrm>
            <a:prstGeom prst="rect">
              <a:avLst/>
            </a:prstGeom>
            <a:noFill/>
            <a:ln>
              <a:solidFill>
                <a:schemeClr val="accent1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6" name="直接箭头连接符 45">
              <a:extLst>
                <a:ext uri="{FF2B5EF4-FFF2-40B4-BE49-F238E27FC236}">
                  <a16:creationId xmlns:a16="http://schemas.microsoft.com/office/drawing/2014/main" id="{93F4AEB8-51AF-8931-7737-A81025393021}"/>
                </a:ext>
              </a:extLst>
            </p:cNvPr>
            <p:cNvCxnSpPr>
              <a:cxnSpLocks/>
            </p:cNvCxnSpPr>
            <p:nvPr/>
          </p:nvCxnSpPr>
          <p:spPr>
            <a:xfrm>
              <a:off x="3992835" y="4837851"/>
              <a:ext cx="6106129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箭头连接符 46">
              <a:extLst>
                <a:ext uri="{FF2B5EF4-FFF2-40B4-BE49-F238E27FC236}">
                  <a16:creationId xmlns:a16="http://schemas.microsoft.com/office/drawing/2014/main" id="{D160EEEE-2842-CC68-69E2-A3D82178676D}"/>
                </a:ext>
              </a:extLst>
            </p:cNvPr>
            <p:cNvCxnSpPr>
              <a:cxnSpLocks/>
            </p:cNvCxnSpPr>
            <p:nvPr/>
          </p:nvCxnSpPr>
          <p:spPr>
            <a:xfrm>
              <a:off x="3979059" y="3940336"/>
              <a:ext cx="3211832" cy="0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文本框 47">
              <a:extLst>
                <a:ext uri="{FF2B5EF4-FFF2-40B4-BE49-F238E27FC236}">
                  <a16:creationId xmlns:a16="http://schemas.microsoft.com/office/drawing/2014/main" id="{2B6E8BC2-8D49-3A12-E15A-31AE90DF5DAE}"/>
                </a:ext>
              </a:extLst>
            </p:cNvPr>
            <p:cNvSpPr txBox="1"/>
            <p:nvPr/>
          </p:nvSpPr>
          <p:spPr>
            <a:xfrm>
              <a:off x="6794583" y="4028466"/>
              <a:ext cx="346249" cy="18530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1050" dirty="0">
                  <a:solidFill>
                    <a:schemeClr val="accent6"/>
                  </a:solidFill>
                </a:rPr>
                <a:t>…</a:t>
              </a:r>
              <a:endParaRPr lang="zh-CN" altLang="en-US" sz="1050" dirty="0">
                <a:solidFill>
                  <a:schemeClr val="accent6"/>
                </a:solidFill>
              </a:endParaRPr>
            </a:p>
          </p:txBody>
        </p:sp>
        <p:sp>
          <p:nvSpPr>
            <p:cNvPr id="49" name="矩形 48">
              <a:extLst>
                <a:ext uri="{FF2B5EF4-FFF2-40B4-BE49-F238E27FC236}">
                  <a16:creationId xmlns:a16="http://schemas.microsoft.com/office/drawing/2014/main" id="{AED39B37-1DAB-EEAA-7065-44B6740B0F0B}"/>
                </a:ext>
              </a:extLst>
            </p:cNvPr>
            <p:cNvSpPr/>
            <p:nvPr/>
          </p:nvSpPr>
          <p:spPr>
            <a:xfrm>
              <a:off x="3875875" y="3857772"/>
              <a:ext cx="3434062" cy="351380"/>
            </a:xfrm>
            <a:prstGeom prst="rect">
              <a:avLst/>
            </a:prstGeom>
            <a:noFill/>
            <a:ln>
              <a:solidFill>
                <a:schemeClr val="accent6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0" name="文本框 49">
                  <a:extLst>
                    <a:ext uri="{FF2B5EF4-FFF2-40B4-BE49-F238E27FC236}">
                      <a16:creationId xmlns:a16="http://schemas.microsoft.com/office/drawing/2014/main" id="{1C17B3C0-C1E7-8069-0123-EC8C3AC2F078}"/>
                    </a:ext>
                  </a:extLst>
                </p:cNvPr>
                <p:cNvSpPr txBox="1"/>
                <p:nvPr/>
              </p:nvSpPr>
              <p:spPr>
                <a:xfrm>
                  <a:off x="7332047" y="3897382"/>
                  <a:ext cx="1416110" cy="25513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just"/>
                  <a:r>
                    <a:rPr lang="en-US" altLang="zh-CN" sz="1050" dirty="0">
                      <a:solidFill>
                        <a:schemeClr val="accent6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UE#M broadcasts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  <m:sup>
                          <m:r>
                            <a:rPr lang="en-US" altLang="zh-CN" sz="1050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solidFill>
                      <a:schemeClr val="accent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50" name="文本框 49">
                  <a:extLst>
                    <a:ext uri="{FF2B5EF4-FFF2-40B4-BE49-F238E27FC236}">
                      <a16:creationId xmlns:a16="http://schemas.microsoft.com/office/drawing/2014/main" id="{1C17B3C0-C1E7-8069-0123-EC8C3AC2F07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2047" y="3897382"/>
                  <a:ext cx="1416110" cy="255134"/>
                </a:xfrm>
                <a:prstGeom prst="rect">
                  <a:avLst/>
                </a:prstGeom>
                <a:blipFill>
                  <a:blip r:embed="rId14"/>
                  <a:stretch>
                    <a:fillRect b="-11905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9" name="文本框 18">
                  <a:extLst>
                    <a:ext uri="{FF2B5EF4-FFF2-40B4-BE49-F238E27FC236}">
                      <a16:creationId xmlns:a16="http://schemas.microsoft.com/office/drawing/2014/main" id="{840A35F7-1FC7-F3D8-7DD8-13CFC0C8265F}"/>
                    </a:ext>
                  </a:extLst>
                </p:cNvPr>
                <p:cNvSpPr txBox="1"/>
                <p:nvPr/>
              </p:nvSpPr>
              <p:spPr>
                <a:xfrm>
                  <a:off x="9182100" y="5576278"/>
                  <a:ext cx="1809750" cy="41549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Global aggregation as (18-1), (19-1), </a:t>
                  </a:r>
                  <a:r>
                    <a:rPr lang="en-US" altLang="zh-CN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and</a:t>
                  </a:r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get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zh-CN" altLang="zh-CN" sz="105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1050" b="1" i="1" smtClean="0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p>
                          <m:r>
                            <a:rPr lang="en-US" altLang="zh-CN" sz="10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0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+1</m:t>
                          </m:r>
                        </m:sup>
                      </m:sSup>
                    </m:oMath>
                  </a14:m>
                  <a:endParaRPr lang="en-US" sz="105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19" name="文本框 18">
                  <a:extLst>
                    <a:ext uri="{FF2B5EF4-FFF2-40B4-BE49-F238E27FC236}">
                      <a16:creationId xmlns:a16="http://schemas.microsoft.com/office/drawing/2014/main" id="{840A35F7-1FC7-F3D8-7DD8-13CFC0C8265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182100" y="5576278"/>
                  <a:ext cx="1809750" cy="415498"/>
                </a:xfrm>
                <a:prstGeom prst="rect">
                  <a:avLst/>
                </a:prstGeom>
                <a:blipFill>
                  <a:blip r:embed="rId15"/>
                  <a:stretch>
                    <a:fillRect b="-5714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1" name="直接箭头连接符 50">
              <a:extLst>
                <a:ext uri="{FF2B5EF4-FFF2-40B4-BE49-F238E27FC236}">
                  <a16:creationId xmlns:a16="http://schemas.microsoft.com/office/drawing/2014/main" id="{11DB8254-C5B7-2194-5906-19A3D66AE78C}"/>
                </a:ext>
              </a:extLst>
            </p:cNvPr>
            <p:cNvCxnSpPr>
              <a:cxnSpLocks/>
            </p:cNvCxnSpPr>
            <p:nvPr/>
          </p:nvCxnSpPr>
          <p:spPr>
            <a:xfrm>
              <a:off x="7190891" y="5387609"/>
              <a:ext cx="2888599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" name="文本框 8">
                  <a:extLst>
                    <a:ext uri="{FF2B5EF4-FFF2-40B4-BE49-F238E27FC236}">
                      <a16:creationId xmlns:a16="http://schemas.microsoft.com/office/drawing/2014/main" id="{63E1F006-337A-B78D-1FD0-0EA4242D860E}"/>
                    </a:ext>
                  </a:extLst>
                </p:cNvPr>
                <p:cNvSpPr txBox="1"/>
                <p:nvPr/>
              </p:nvSpPr>
              <p:spPr>
                <a:xfrm>
                  <a:off x="4706662" y="4304596"/>
                  <a:ext cx="1562884" cy="460767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aggregation as (5), and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CN" sz="105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050" i="1">
                              <a:latin typeface="Cambria Math" panose="02040503050406030204" pitchFamily="18" charset="0"/>
                            </a:rPr>
                            <m:t>+1/2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9" name="文本框 8">
                  <a:extLst>
                    <a:ext uri="{FF2B5EF4-FFF2-40B4-BE49-F238E27FC236}">
                      <a16:creationId xmlns:a16="http://schemas.microsoft.com/office/drawing/2014/main" id="{63E1F006-337A-B78D-1FD0-0EA4242D860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06662" y="4304596"/>
                  <a:ext cx="1562884" cy="460767"/>
                </a:xfrm>
                <a:prstGeom prst="rect">
                  <a:avLst/>
                </a:prstGeom>
                <a:blipFill>
                  <a:blip r:embed="rId16"/>
                  <a:stretch>
                    <a:fillRect b="-1282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3" name="文本框 52">
            <a:extLst>
              <a:ext uri="{FF2B5EF4-FFF2-40B4-BE49-F238E27FC236}">
                <a16:creationId xmlns:a16="http://schemas.microsoft.com/office/drawing/2014/main" id="{FB23CEF5-F8D9-6420-1D4F-48459C7FA5DE}"/>
              </a:ext>
            </a:extLst>
          </p:cNvPr>
          <p:cNvSpPr txBox="1"/>
          <p:nvPr/>
        </p:nvSpPr>
        <p:spPr>
          <a:xfrm>
            <a:off x="285324" y="3103251"/>
            <a:ext cx="25706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sz="1400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idelink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transmission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s:</a:t>
            </a:r>
          </a:p>
          <a:p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UE#1 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UE#2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(successful)</a:t>
            </a:r>
          </a:p>
          <a:p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UE#2 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UE#1(failed)</a:t>
            </a:r>
          </a:p>
          <a:p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… </a:t>
            </a:r>
          </a:p>
          <a:p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UE#M-1 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UE#M(successful) </a:t>
            </a:r>
          </a:p>
          <a:p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UE#M 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UE#M-1(successful) </a:t>
            </a:r>
            <a:endParaRPr lang="en-US" altLang="zh-CN" sz="14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56796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4D08A2A9-6A4D-4339-BA6E-BDB529F0C3E4}"/>
              </a:ext>
            </a:extLst>
          </p:cNvPr>
          <p:cNvSpPr txBox="1"/>
          <p:nvPr/>
        </p:nvSpPr>
        <p:spPr>
          <a:xfrm>
            <a:off x="271854" y="1369730"/>
            <a:ext cx="27991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sz="14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UE#2 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UE#1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，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UE#1 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UE#2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传输失败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其他均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传输成功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，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</a:t>
            </a:r>
            <a:r>
              <a:rPr lang="en-US" altLang="zh-CN" sz="1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UEs</a:t>
            </a:r>
            <a:r>
              <a:rPr lang="zh-CN" altLang="en-US" sz="1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不上报</a:t>
            </a:r>
            <a:endParaRPr lang="en-US" altLang="zh-CN" sz="14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UE#1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UE#2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直接上传本地模型及对应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其他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UEs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完成聚合后上传本地聚合模型及对应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</a:t>
            </a:r>
            <a:endParaRPr lang="en-US" sz="1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25BD69B-A6CE-4C4A-9999-3D1266568B46}"/>
              </a:ext>
            </a:extLst>
          </p:cNvPr>
          <p:cNvSpPr txBox="1"/>
          <p:nvPr/>
        </p:nvSpPr>
        <p:spPr>
          <a:xfrm>
            <a:off x="75542" y="244271"/>
            <a:ext cx="28820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场景</a:t>
            </a: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sz="16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多用户场景（全向</a:t>
            </a:r>
            <a:r>
              <a:rPr lang="en-US" altLang="zh-CN" sz="16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z="16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6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双向传输失败</a:t>
            </a:r>
          </a:p>
        </p:txBody>
      </p:sp>
      <p:cxnSp>
        <p:nvCxnSpPr>
          <p:cNvPr id="71" name="直接箭头连接符 70">
            <a:extLst>
              <a:ext uri="{FF2B5EF4-FFF2-40B4-BE49-F238E27FC236}">
                <a16:creationId xmlns:a16="http://schemas.microsoft.com/office/drawing/2014/main" id="{1E03DD7C-35DC-22B5-B0ED-CB8728CCD44E}"/>
              </a:ext>
            </a:extLst>
          </p:cNvPr>
          <p:cNvCxnSpPr>
            <a:cxnSpLocks/>
          </p:cNvCxnSpPr>
          <p:nvPr/>
        </p:nvCxnSpPr>
        <p:spPr>
          <a:xfrm flipH="1">
            <a:off x="2609609" y="3219450"/>
            <a:ext cx="1129960" cy="31453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>
            <a:extLst>
              <a:ext uri="{FF2B5EF4-FFF2-40B4-BE49-F238E27FC236}">
                <a16:creationId xmlns:a16="http://schemas.microsoft.com/office/drawing/2014/main" id="{9703A6AE-7D15-33B2-C109-AC4E4C80BE56}"/>
              </a:ext>
            </a:extLst>
          </p:cNvPr>
          <p:cNvGrpSpPr/>
          <p:nvPr/>
        </p:nvGrpSpPr>
        <p:grpSpPr>
          <a:xfrm>
            <a:off x="3421487" y="315826"/>
            <a:ext cx="7846200" cy="6303915"/>
            <a:chOff x="3421487" y="315826"/>
            <a:chExt cx="7846200" cy="6303915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4" name="文本框 73">
                  <a:extLst>
                    <a:ext uri="{FF2B5EF4-FFF2-40B4-BE49-F238E27FC236}">
                      <a16:creationId xmlns:a16="http://schemas.microsoft.com/office/drawing/2014/main" id="{2F9FEF09-1467-7917-91F1-FD77B6A4481D}"/>
                    </a:ext>
                  </a:extLst>
                </p:cNvPr>
                <p:cNvSpPr txBox="1"/>
                <p:nvPr/>
              </p:nvSpPr>
              <p:spPr>
                <a:xfrm>
                  <a:off x="8147849" y="5096107"/>
                  <a:ext cx="1616381" cy="29213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+1/2</m:t>
                          </m:r>
                        </m:sup>
                      </m:sSubSup>
                    </m:oMath>
                  </a14:m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with {3,…, M}</a:t>
                  </a:r>
                </a:p>
              </p:txBody>
            </p:sp>
          </mc:Choice>
          <mc:Fallback>
            <p:sp>
              <p:nvSpPr>
                <p:cNvPr id="74" name="文本框 73">
                  <a:extLst>
                    <a:ext uri="{FF2B5EF4-FFF2-40B4-BE49-F238E27FC236}">
                      <a16:creationId xmlns:a16="http://schemas.microsoft.com/office/drawing/2014/main" id="{2F9FEF09-1467-7917-91F1-FD77B6A4481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47849" y="5096107"/>
                  <a:ext cx="1616381" cy="292131"/>
                </a:xfrm>
                <a:prstGeom prst="rect">
                  <a:avLst/>
                </a:prstGeom>
                <a:blipFill>
                  <a:blip r:embed="rId2"/>
                  <a:stretch>
                    <a:fillRect b="-8333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2" name="文本框 71">
                  <a:extLst>
                    <a:ext uri="{FF2B5EF4-FFF2-40B4-BE49-F238E27FC236}">
                      <a16:creationId xmlns:a16="http://schemas.microsoft.com/office/drawing/2014/main" id="{B5F360FA-9186-B12D-9E77-2761D1F159C9}"/>
                    </a:ext>
                  </a:extLst>
                </p:cNvPr>
                <p:cNvSpPr txBox="1"/>
                <p:nvPr/>
              </p:nvSpPr>
              <p:spPr>
                <a:xfrm>
                  <a:off x="8148565" y="4833888"/>
                  <a:ext cx="1616381" cy="25660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with {2}</a:t>
                  </a:r>
                </a:p>
              </p:txBody>
            </p:sp>
          </mc:Choice>
          <mc:Fallback>
            <p:sp>
              <p:nvSpPr>
                <p:cNvPr id="72" name="文本框 71">
                  <a:extLst>
                    <a:ext uri="{FF2B5EF4-FFF2-40B4-BE49-F238E27FC236}">
                      <a16:creationId xmlns:a16="http://schemas.microsoft.com/office/drawing/2014/main" id="{B5F360FA-9186-B12D-9E77-2761D1F159C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48565" y="4833888"/>
                  <a:ext cx="1616381" cy="256609"/>
                </a:xfrm>
                <a:prstGeom prst="rect">
                  <a:avLst/>
                </a:prstGeom>
                <a:blipFill>
                  <a:blip r:embed="rId3"/>
                  <a:stretch>
                    <a:fillRect b="-11905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6" name="文本框 65">
                  <a:extLst>
                    <a:ext uri="{FF2B5EF4-FFF2-40B4-BE49-F238E27FC236}">
                      <a16:creationId xmlns:a16="http://schemas.microsoft.com/office/drawing/2014/main" id="{7D9799E9-C434-989E-AC68-9944DE3D9B2D}"/>
                    </a:ext>
                  </a:extLst>
                </p:cNvPr>
                <p:cNvSpPr txBox="1"/>
                <p:nvPr/>
              </p:nvSpPr>
              <p:spPr>
                <a:xfrm>
                  <a:off x="8134393" y="4561984"/>
                  <a:ext cx="1616381" cy="25628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with {1}</a:t>
                  </a:r>
                </a:p>
              </p:txBody>
            </p:sp>
          </mc:Choice>
          <mc:Fallback>
            <p:sp>
              <p:nvSpPr>
                <p:cNvPr id="66" name="文本框 65">
                  <a:extLst>
                    <a:ext uri="{FF2B5EF4-FFF2-40B4-BE49-F238E27FC236}">
                      <a16:creationId xmlns:a16="http://schemas.microsoft.com/office/drawing/2014/main" id="{7D9799E9-C434-989E-AC68-9944DE3D9B2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34393" y="4561984"/>
                  <a:ext cx="1616381" cy="256289"/>
                </a:xfrm>
                <a:prstGeom prst="rect">
                  <a:avLst/>
                </a:prstGeom>
                <a:blipFill>
                  <a:blip r:embed="rId4"/>
                  <a:stretch>
                    <a:fillRect b="-11905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5" name="文本框 24">
                  <a:extLst>
                    <a:ext uri="{FF2B5EF4-FFF2-40B4-BE49-F238E27FC236}">
                      <a16:creationId xmlns:a16="http://schemas.microsoft.com/office/drawing/2014/main" id="{AE7C3A86-3DA4-5E95-E2BD-E233BF2BD1A2}"/>
                    </a:ext>
                  </a:extLst>
                </p:cNvPr>
                <p:cNvSpPr txBox="1"/>
                <p:nvPr/>
              </p:nvSpPr>
              <p:spPr>
                <a:xfrm>
                  <a:off x="7332251" y="3474583"/>
                  <a:ext cx="3390781" cy="25500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just"/>
                  <a:r>
                    <a:rPr lang="en-US" altLang="zh-CN" sz="105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UE#2 broadcasts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CN" sz="105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r>
                    <a:rPr lang="en-US" sz="105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altLang="zh-CN" sz="105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&amp; failed sidelink UE#2</a:t>
                  </a:r>
                  <a:r>
                    <a:rPr lang="en-US" altLang="zh-CN" sz="105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  <a:sym typeface="Wingdings" panose="05000000000000000000" pitchFamily="2" charset="2"/>
                    </a:rPr>
                    <a:t>UE#1</a:t>
                  </a:r>
                  <a:endParaRPr lang="en-US" sz="105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25" name="文本框 24">
                  <a:extLst>
                    <a:ext uri="{FF2B5EF4-FFF2-40B4-BE49-F238E27FC236}">
                      <a16:creationId xmlns:a16="http://schemas.microsoft.com/office/drawing/2014/main" id="{AE7C3A86-3DA4-5E95-E2BD-E233BF2BD1A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2251" y="3474583"/>
                  <a:ext cx="3390781" cy="255006"/>
                </a:xfrm>
                <a:prstGeom prst="rect">
                  <a:avLst/>
                </a:prstGeom>
                <a:blipFill>
                  <a:blip r:embed="rId5"/>
                  <a:stretch>
                    <a:fillRect b="-11905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" name="文本框 9">
                  <a:extLst>
                    <a:ext uri="{FF2B5EF4-FFF2-40B4-BE49-F238E27FC236}">
                      <a16:creationId xmlns:a16="http://schemas.microsoft.com/office/drawing/2014/main" id="{8387131D-A043-A6D9-2C54-C09266480784}"/>
                    </a:ext>
                  </a:extLst>
                </p:cNvPr>
                <p:cNvSpPr txBox="1"/>
                <p:nvPr/>
              </p:nvSpPr>
              <p:spPr>
                <a:xfrm>
                  <a:off x="7316295" y="3067844"/>
                  <a:ext cx="3110405" cy="25468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just"/>
                  <a:r>
                    <a:rPr lang="en-US" altLang="zh-CN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UE#1 broadcasts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altLang="zh-CN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&amp; failed sidelink UE#1</a:t>
                  </a:r>
                  <a:r>
                    <a:rPr lang="en-US" altLang="zh-CN" sz="1050" dirty="0">
                      <a:latin typeface="Times New Roman" panose="02020603050405020304" pitchFamily="18" charset="0"/>
                      <a:cs typeface="Times New Roman" panose="02020603050405020304" pitchFamily="18" charset="0"/>
                      <a:sym typeface="Wingdings" panose="05000000000000000000" pitchFamily="2" charset="2"/>
                    </a:rPr>
                    <a:t>UE#2</a:t>
                  </a:r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10" name="文本框 9">
                  <a:extLst>
                    <a:ext uri="{FF2B5EF4-FFF2-40B4-BE49-F238E27FC236}">
                      <a16:creationId xmlns:a16="http://schemas.microsoft.com/office/drawing/2014/main" id="{8387131D-A043-A6D9-2C54-C0926648078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16295" y="3067844"/>
                  <a:ext cx="3110405" cy="254685"/>
                </a:xfrm>
                <a:prstGeom prst="rect">
                  <a:avLst/>
                </a:prstGeom>
                <a:blipFill>
                  <a:blip r:embed="rId6"/>
                  <a:stretch>
                    <a:fillRect b="-11905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8" name="矩形 37">
              <a:extLst>
                <a:ext uri="{FF2B5EF4-FFF2-40B4-BE49-F238E27FC236}">
                  <a16:creationId xmlns:a16="http://schemas.microsoft.com/office/drawing/2014/main" id="{B56A7131-F0AF-3C6B-FA50-743CB69BCED8}"/>
                </a:ext>
              </a:extLst>
            </p:cNvPr>
            <p:cNvSpPr/>
            <p:nvPr/>
          </p:nvSpPr>
          <p:spPr>
            <a:xfrm>
              <a:off x="3868175" y="3048956"/>
              <a:ext cx="3434062" cy="299933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id="{CA9AC50B-7E38-F30D-C7A1-C2306CDA8E3D}"/>
                </a:ext>
              </a:extLst>
            </p:cNvPr>
            <p:cNvSpPr txBox="1"/>
            <p:nvPr/>
          </p:nvSpPr>
          <p:spPr>
            <a:xfrm>
              <a:off x="7302238" y="2144608"/>
              <a:ext cx="2771681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UE#M with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 FL Server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9" name="文本框 38">
                  <a:extLst>
                    <a:ext uri="{FF2B5EF4-FFF2-40B4-BE49-F238E27FC236}">
                      <a16:creationId xmlns:a16="http://schemas.microsoft.com/office/drawing/2014/main" id="{B2DD7550-2F87-422B-3693-77E326584ADC}"/>
                    </a:ext>
                  </a:extLst>
                </p:cNvPr>
                <p:cNvSpPr txBox="1"/>
                <p:nvPr/>
              </p:nvSpPr>
              <p:spPr>
                <a:xfrm>
                  <a:off x="7865135" y="918677"/>
                  <a:ext cx="643055" cy="26840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zh-CN" altLang="zh-CN" sz="1050" b="1" i="1" smtClean="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050" b="1" i="1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  <a:cs typeface="Times New Roman" panose="02020603050405020304" pitchFamily="18" charset="0"/>
                              </a:rPr>
                              <m:t>𝐈𝐧𝐟𝐨</m:t>
                            </m:r>
                          </m:e>
                          <m:sub>
                            <m:sSub>
                              <m:sSubPr>
                                <m:ctrlPr>
                                  <a:rPr lang="zh-CN" altLang="zh-CN" sz="1050" b="1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050" b="1" i="1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𝐔</m:t>
                                </m:r>
                              </m:e>
                              <m:sub>
                                <m:r>
                                  <a:rPr lang="en-US" altLang="zh-CN" sz="1050" b="1" i="1" smtClean="0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𝑴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US" sz="1050" dirty="0">
                    <a:latin typeface="Cambria" panose="02040503050406030204" pitchFamily="18" charset="0"/>
                    <a:ea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39" name="文本框 38">
                  <a:extLst>
                    <a:ext uri="{FF2B5EF4-FFF2-40B4-BE49-F238E27FC236}">
                      <a16:creationId xmlns:a16="http://schemas.microsoft.com/office/drawing/2014/main" id="{B2DD7550-2F87-422B-3693-77E326584AD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65135" y="918677"/>
                  <a:ext cx="643055" cy="268407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881F0696-8A40-43B9-A217-35E7D5449C7C}"/>
                </a:ext>
              </a:extLst>
            </p:cNvPr>
            <p:cNvSpPr txBox="1"/>
            <p:nvPr/>
          </p:nvSpPr>
          <p:spPr>
            <a:xfrm>
              <a:off x="7302237" y="1914682"/>
              <a:ext cx="2688899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UE#2 with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 FL Server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3" name="文本框 22">
                  <a:extLst>
                    <a:ext uri="{FF2B5EF4-FFF2-40B4-BE49-F238E27FC236}">
                      <a16:creationId xmlns:a16="http://schemas.microsoft.com/office/drawing/2014/main" id="{A2441608-EA88-4CB3-93DE-9C63710813B4}"/>
                    </a:ext>
                  </a:extLst>
                </p:cNvPr>
                <p:cNvSpPr txBox="1"/>
                <p:nvPr/>
              </p:nvSpPr>
              <p:spPr>
                <a:xfrm>
                  <a:off x="4476595" y="495611"/>
                  <a:ext cx="643055" cy="26840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zh-CN" altLang="zh-CN" sz="1050" b="1" i="1" smtClean="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050" b="1" i="1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  <a:cs typeface="Times New Roman" panose="02020603050405020304" pitchFamily="18" charset="0"/>
                              </a:rPr>
                              <m:t>𝐈𝐧𝐟𝐨</m:t>
                            </m:r>
                          </m:e>
                          <m:sub>
                            <m:sSub>
                              <m:sSubPr>
                                <m:ctrlPr>
                                  <a:rPr lang="zh-CN" altLang="zh-CN" sz="1050" b="1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050" b="1" i="1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𝐔</m:t>
                                </m:r>
                              </m:e>
                              <m:sub>
                                <m:r>
                                  <a:rPr lang="en-US" altLang="zh-CN" sz="1050" b="1" i="1" smtClean="0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23" name="文本框 22">
                  <a:extLst>
                    <a:ext uri="{FF2B5EF4-FFF2-40B4-BE49-F238E27FC236}">
                      <a16:creationId xmlns:a16="http://schemas.microsoft.com/office/drawing/2014/main" id="{A2441608-EA88-4CB3-93DE-9C63710813B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76595" y="495611"/>
                  <a:ext cx="643055" cy="268407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5" name="文本框 14">
                  <a:extLst>
                    <a:ext uri="{FF2B5EF4-FFF2-40B4-BE49-F238E27FC236}">
                      <a16:creationId xmlns:a16="http://schemas.microsoft.com/office/drawing/2014/main" id="{CE53D7AA-2FAF-D72B-E325-E013B37331BA}"/>
                    </a:ext>
                  </a:extLst>
                </p:cNvPr>
                <p:cNvSpPr txBox="1"/>
                <p:nvPr/>
              </p:nvSpPr>
              <p:spPr>
                <a:xfrm>
                  <a:off x="6132585" y="707572"/>
                  <a:ext cx="643055" cy="26840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zh-CN" altLang="zh-CN" sz="1050" b="1" i="1" smtClean="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050" b="1" i="1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  <a:cs typeface="Times New Roman" panose="02020603050405020304" pitchFamily="18" charset="0"/>
                              </a:rPr>
                              <m:t>𝐈𝐧𝐟𝐨</m:t>
                            </m:r>
                          </m:e>
                          <m:sub>
                            <m:sSub>
                              <m:sSubPr>
                                <m:ctrlPr>
                                  <a:rPr lang="zh-CN" altLang="zh-CN" sz="1050" b="1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050" b="1" i="1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𝐔</m:t>
                                </m:r>
                              </m:e>
                              <m:sub>
                                <m:r>
                                  <a:rPr lang="en-US" altLang="zh-CN" sz="1050" b="1" i="1" smtClean="0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15" name="文本框 14">
                  <a:extLst>
                    <a:ext uri="{FF2B5EF4-FFF2-40B4-BE49-F238E27FC236}">
                      <a16:creationId xmlns:a16="http://schemas.microsoft.com/office/drawing/2014/main" id="{CE53D7AA-2FAF-D72B-E325-E013B37331B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32585" y="707572"/>
                  <a:ext cx="643055" cy="268407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id="{894A3633-ACF8-496B-840D-6C3BB6FBCA79}"/>
                </a:ext>
              </a:extLst>
            </p:cNvPr>
            <p:cNvSpPr txBox="1"/>
            <p:nvPr/>
          </p:nvSpPr>
          <p:spPr>
            <a:xfrm>
              <a:off x="7287582" y="1679702"/>
              <a:ext cx="286647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UE#1 with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 FL Server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87A8C647-7A9F-494A-97C0-F71E9CBFA54C}"/>
                </a:ext>
              </a:extLst>
            </p:cNvPr>
            <p:cNvSpPr txBox="1"/>
            <p:nvPr/>
          </p:nvSpPr>
          <p:spPr>
            <a:xfrm>
              <a:off x="3517510" y="320975"/>
              <a:ext cx="962025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UE#1</a:t>
              </a: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49F152C6-D060-4A60-8026-826AB57FCF90}"/>
                </a:ext>
              </a:extLst>
            </p:cNvPr>
            <p:cNvSpPr txBox="1"/>
            <p:nvPr/>
          </p:nvSpPr>
          <p:spPr>
            <a:xfrm>
              <a:off x="9353407" y="315826"/>
              <a:ext cx="1506537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</a:t>
              </a:r>
              <a:r>
                <a:rPr lang="zh-CN" alt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FL</a:t>
              </a:r>
              <a:r>
                <a:rPr lang="zh-CN" alt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Server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D5B7BCF2-B5D3-4DAB-8197-E5829A4E15C8}"/>
                </a:ext>
              </a:extLst>
            </p:cNvPr>
            <p:cNvSpPr txBox="1"/>
            <p:nvPr/>
          </p:nvSpPr>
          <p:spPr>
            <a:xfrm>
              <a:off x="5022063" y="315826"/>
              <a:ext cx="962025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UE#2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45D34CB9-0C9D-4A79-880E-87A2F975CD86}"/>
                </a:ext>
              </a:extLst>
            </p:cNvPr>
            <p:cNvSpPr txBox="1"/>
            <p:nvPr/>
          </p:nvSpPr>
          <p:spPr>
            <a:xfrm>
              <a:off x="6266759" y="373000"/>
              <a:ext cx="49438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/>
                <a:t>…</a:t>
              </a:r>
            </a:p>
          </p:txBody>
        </p:sp>
        <p:cxnSp>
          <p:nvCxnSpPr>
            <p:cNvPr id="24" name="直接箭头连接符 23">
              <a:extLst>
                <a:ext uri="{FF2B5EF4-FFF2-40B4-BE49-F238E27FC236}">
                  <a16:creationId xmlns:a16="http://schemas.microsoft.com/office/drawing/2014/main" id="{C7012D43-BFD8-4BF2-865C-D1506D71771E}"/>
                </a:ext>
              </a:extLst>
            </p:cNvPr>
            <p:cNvCxnSpPr>
              <a:cxnSpLocks/>
            </p:cNvCxnSpPr>
            <p:nvPr/>
          </p:nvCxnSpPr>
          <p:spPr>
            <a:xfrm>
              <a:off x="5503075" y="938770"/>
              <a:ext cx="460308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箭头连接符 31">
              <a:extLst>
                <a:ext uri="{FF2B5EF4-FFF2-40B4-BE49-F238E27FC236}">
                  <a16:creationId xmlns:a16="http://schemas.microsoft.com/office/drawing/2014/main" id="{D0BADDE6-6268-4200-A5D8-293A109CF39D}"/>
                </a:ext>
              </a:extLst>
            </p:cNvPr>
            <p:cNvCxnSpPr>
              <a:cxnSpLocks/>
            </p:cNvCxnSpPr>
            <p:nvPr/>
          </p:nvCxnSpPr>
          <p:spPr>
            <a:xfrm>
              <a:off x="5503075" y="2129241"/>
              <a:ext cx="4591173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箭头连接符 21">
              <a:extLst>
                <a:ext uri="{FF2B5EF4-FFF2-40B4-BE49-F238E27FC236}">
                  <a16:creationId xmlns:a16="http://schemas.microsoft.com/office/drawing/2014/main" id="{81D57897-448C-4308-886F-97778B926B8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98523" y="723691"/>
              <a:ext cx="6099829" cy="1042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箭头连接符 32">
              <a:extLst>
                <a:ext uri="{FF2B5EF4-FFF2-40B4-BE49-F238E27FC236}">
                  <a16:creationId xmlns:a16="http://schemas.microsoft.com/office/drawing/2014/main" id="{93A1B189-519A-4519-A3F1-11282F65DBE5}"/>
                </a:ext>
              </a:extLst>
            </p:cNvPr>
            <p:cNvCxnSpPr>
              <a:cxnSpLocks/>
            </p:cNvCxnSpPr>
            <p:nvPr/>
          </p:nvCxnSpPr>
          <p:spPr>
            <a:xfrm>
              <a:off x="3992835" y="1904795"/>
              <a:ext cx="6106129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id="{B573CEDB-29E0-4F33-8559-C221ECDA9445}"/>
                </a:ext>
              </a:extLst>
            </p:cNvPr>
            <p:cNvCxnSpPr>
              <a:cxnSpLocks/>
              <a:stCxn id="2" idx="2"/>
            </p:cNvCxnSpPr>
            <p:nvPr/>
          </p:nvCxnSpPr>
          <p:spPr>
            <a:xfrm flipH="1">
              <a:off x="3974710" y="629404"/>
              <a:ext cx="23813" cy="599033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57970167-6FCF-4A4B-A444-A4CEEBEF4FB3}"/>
                </a:ext>
              </a:extLst>
            </p:cNvPr>
            <p:cNvCxnSpPr>
              <a:cxnSpLocks/>
              <a:stCxn id="5" idx="2"/>
            </p:cNvCxnSpPr>
            <p:nvPr/>
          </p:nvCxnSpPr>
          <p:spPr>
            <a:xfrm flipH="1">
              <a:off x="10086348" y="623603"/>
              <a:ext cx="20328" cy="599033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D39D549C-9AA7-4CF4-B811-889C0CA78DDD}"/>
                </a:ext>
              </a:extLst>
            </p:cNvPr>
            <p:cNvCxnSpPr>
              <a:cxnSpLocks/>
              <a:stCxn id="6" idx="2"/>
            </p:cNvCxnSpPr>
            <p:nvPr/>
          </p:nvCxnSpPr>
          <p:spPr>
            <a:xfrm flipH="1">
              <a:off x="5479263" y="623608"/>
              <a:ext cx="23813" cy="599033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id="{4985C2BE-3BD2-8113-6EF4-312F67C0C64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83214" y="623608"/>
              <a:ext cx="23813" cy="599033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直接箭头连接符 20">
              <a:extLst>
                <a:ext uri="{FF2B5EF4-FFF2-40B4-BE49-F238E27FC236}">
                  <a16:creationId xmlns:a16="http://schemas.microsoft.com/office/drawing/2014/main" id="{E3561FB3-094E-6FBF-BCA7-097E70D5E5C1}"/>
                </a:ext>
              </a:extLst>
            </p:cNvPr>
            <p:cNvCxnSpPr>
              <a:cxnSpLocks/>
            </p:cNvCxnSpPr>
            <p:nvPr/>
          </p:nvCxnSpPr>
          <p:spPr>
            <a:xfrm>
              <a:off x="7207026" y="1157639"/>
              <a:ext cx="2899129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箭头连接符 39">
              <a:extLst>
                <a:ext uri="{FF2B5EF4-FFF2-40B4-BE49-F238E27FC236}">
                  <a16:creationId xmlns:a16="http://schemas.microsoft.com/office/drawing/2014/main" id="{C584309C-F849-1468-D492-370F7FBFC344}"/>
                </a:ext>
              </a:extLst>
            </p:cNvPr>
            <p:cNvCxnSpPr>
              <a:cxnSpLocks/>
            </p:cNvCxnSpPr>
            <p:nvPr/>
          </p:nvCxnSpPr>
          <p:spPr>
            <a:xfrm>
              <a:off x="7207026" y="2375193"/>
              <a:ext cx="2887221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id="{32A45960-DA33-40BE-E4F9-6C3E3198790D}"/>
                </a:ext>
              </a:extLst>
            </p:cNvPr>
            <p:cNvSpPr txBox="1"/>
            <p:nvPr/>
          </p:nvSpPr>
          <p:spPr>
            <a:xfrm>
              <a:off x="6726014" y="315826"/>
              <a:ext cx="962025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UE#M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2" name="文本框 51">
                  <a:extLst>
                    <a:ext uri="{FF2B5EF4-FFF2-40B4-BE49-F238E27FC236}">
                      <a16:creationId xmlns:a16="http://schemas.microsoft.com/office/drawing/2014/main" id="{90132856-7AB9-5E4B-2108-8C39A06C6C55}"/>
                    </a:ext>
                  </a:extLst>
                </p:cNvPr>
                <p:cNvSpPr txBox="1"/>
                <p:nvPr/>
              </p:nvSpPr>
              <p:spPr>
                <a:xfrm>
                  <a:off x="6635845" y="2465616"/>
                  <a:ext cx="1129960" cy="430887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training,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52" name="文本框 51">
                  <a:extLst>
                    <a:ext uri="{FF2B5EF4-FFF2-40B4-BE49-F238E27FC236}">
                      <a16:creationId xmlns:a16="http://schemas.microsoft.com/office/drawing/2014/main" id="{90132856-7AB9-5E4B-2108-8C39A06C6C5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35845" y="2465616"/>
                  <a:ext cx="1129960" cy="430887"/>
                </a:xfrm>
                <a:prstGeom prst="rect">
                  <a:avLst/>
                </a:prstGeom>
                <a:blipFill>
                  <a:blip r:embed="rId10"/>
                  <a:stretch>
                    <a:fillRect b="-2740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4" name="直接箭头连接符 53">
              <a:extLst>
                <a:ext uri="{FF2B5EF4-FFF2-40B4-BE49-F238E27FC236}">
                  <a16:creationId xmlns:a16="http://schemas.microsoft.com/office/drawing/2014/main" id="{D447E9DE-BC64-A3F6-7B3F-0AEBAA4C62E3}"/>
                </a:ext>
              </a:extLst>
            </p:cNvPr>
            <p:cNvCxnSpPr>
              <a:cxnSpLocks/>
            </p:cNvCxnSpPr>
            <p:nvPr/>
          </p:nvCxnSpPr>
          <p:spPr>
            <a:xfrm>
              <a:off x="3983288" y="3301102"/>
              <a:ext cx="3211832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箭头连接符 55">
              <a:extLst>
                <a:ext uri="{FF2B5EF4-FFF2-40B4-BE49-F238E27FC236}">
                  <a16:creationId xmlns:a16="http://schemas.microsoft.com/office/drawing/2014/main" id="{507239D8-F29F-6B4F-744A-11B627FB6498}"/>
                </a:ext>
              </a:extLst>
            </p:cNvPr>
            <p:cNvCxnSpPr>
              <a:cxnSpLocks/>
            </p:cNvCxnSpPr>
            <p:nvPr/>
          </p:nvCxnSpPr>
          <p:spPr>
            <a:xfrm>
              <a:off x="5488104" y="5108212"/>
              <a:ext cx="4606144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箭头连接符 64">
              <a:extLst>
                <a:ext uri="{FF2B5EF4-FFF2-40B4-BE49-F238E27FC236}">
                  <a16:creationId xmlns:a16="http://schemas.microsoft.com/office/drawing/2014/main" id="{D28D2CA1-19AF-BB30-B84D-EFBE12001FE0}"/>
                </a:ext>
              </a:extLst>
            </p:cNvPr>
            <p:cNvCxnSpPr>
              <a:cxnSpLocks/>
            </p:cNvCxnSpPr>
            <p:nvPr/>
          </p:nvCxnSpPr>
          <p:spPr>
            <a:xfrm>
              <a:off x="5488104" y="4027315"/>
              <a:ext cx="1707016" cy="0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8" name="文本框 67">
                  <a:extLst>
                    <a:ext uri="{FF2B5EF4-FFF2-40B4-BE49-F238E27FC236}">
                      <a16:creationId xmlns:a16="http://schemas.microsoft.com/office/drawing/2014/main" id="{9724B6CE-581F-C52D-1F22-13267F8CB3A8}"/>
                    </a:ext>
                  </a:extLst>
                </p:cNvPr>
                <p:cNvSpPr txBox="1"/>
                <p:nvPr/>
              </p:nvSpPr>
              <p:spPr>
                <a:xfrm>
                  <a:off x="6338724" y="4310906"/>
                  <a:ext cx="1708285" cy="45365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aggregation as (16-1), and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  <m:sup>
                          <m:r>
                            <a:rPr lang="en-US" altLang="zh-CN" sz="105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050" i="1">
                              <a:latin typeface="Cambria Math" panose="02040503050406030204" pitchFamily="18" charset="0"/>
                            </a:rPr>
                            <m:t>+1/2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68" name="文本框 67">
                  <a:extLst>
                    <a:ext uri="{FF2B5EF4-FFF2-40B4-BE49-F238E27FC236}">
                      <a16:creationId xmlns:a16="http://schemas.microsoft.com/office/drawing/2014/main" id="{9724B6CE-581F-C52D-1F22-13267F8CB3A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38724" y="4310906"/>
                  <a:ext cx="1708285" cy="453650"/>
                </a:xfrm>
                <a:prstGeom prst="rect">
                  <a:avLst/>
                </a:prstGeom>
                <a:blipFill>
                  <a:blip r:embed="rId11"/>
                  <a:stretch>
                    <a:fillRect r="-709" b="-2597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9" name="矩形 68">
              <a:extLst>
                <a:ext uri="{FF2B5EF4-FFF2-40B4-BE49-F238E27FC236}">
                  <a16:creationId xmlns:a16="http://schemas.microsoft.com/office/drawing/2014/main" id="{75979E1F-147E-F49F-951D-8AF695ED3622}"/>
                </a:ext>
              </a:extLst>
            </p:cNvPr>
            <p:cNvSpPr/>
            <p:nvPr/>
          </p:nvSpPr>
          <p:spPr>
            <a:xfrm>
              <a:off x="3557621" y="2962684"/>
              <a:ext cx="7543375" cy="3187744"/>
            </a:xfrm>
            <a:prstGeom prst="rect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8" name="文本框 27">
                  <a:extLst>
                    <a:ext uri="{FF2B5EF4-FFF2-40B4-BE49-F238E27FC236}">
                      <a16:creationId xmlns:a16="http://schemas.microsoft.com/office/drawing/2014/main" id="{145E9300-4831-4ABB-8182-36BC82536398}"/>
                    </a:ext>
                  </a:extLst>
                </p:cNvPr>
                <p:cNvSpPr txBox="1"/>
                <p:nvPr/>
              </p:nvSpPr>
              <p:spPr>
                <a:xfrm>
                  <a:off x="3421487" y="2470696"/>
                  <a:ext cx="1129960" cy="41549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training,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28" name="文本框 27">
                  <a:extLst>
                    <a:ext uri="{FF2B5EF4-FFF2-40B4-BE49-F238E27FC236}">
                      <a16:creationId xmlns:a16="http://schemas.microsoft.com/office/drawing/2014/main" id="{145E9300-4831-4ABB-8182-36BC8253639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21487" y="2470696"/>
                  <a:ext cx="1129960" cy="415498"/>
                </a:xfrm>
                <a:prstGeom prst="rect">
                  <a:avLst/>
                </a:prstGeom>
                <a:blipFill>
                  <a:blip r:embed="rId12"/>
                  <a:stretch>
                    <a:fillRect b="-7143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3" name="文本框 42">
                  <a:extLst>
                    <a:ext uri="{FF2B5EF4-FFF2-40B4-BE49-F238E27FC236}">
                      <a16:creationId xmlns:a16="http://schemas.microsoft.com/office/drawing/2014/main" id="{C9835C09-46B8-C6A4-BD0A-15BD627D406E}"/>
                    </a:ext>
                  </a:extLst>
                </p:cNvPr>
                <p:cNvSpPr txBox="1"/>
                <p:nvPr/>
              </p:nvSpPr>
              <p:spPr>
                <a:xfrm>
                  <a:off x="5042447" y="2470696"/>
                  <a:ext cx="1129960" cy="430887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training,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43" name="文本框 42">
                  <a:extLst>
                    <a:ext uri="{FF2B5EF4-FFF2-40B4-BE49-F238E27FC236}">
                      <a16:creationId xmlns:a16="http://schemas.microsoft.com/office/drawing/2014/main" id="{C9835C09-46B8-C6A4-BD0A-15BD627D406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42447" y="2470696"/>
                  <a:ext cx="1129960" cy="430887"/>
                </a:xfrm>
                <a:prstGeom prst="rect">
                  <a:avLst/>
                </a:prstGeom>
                <a:blipFill>
                  <a:blip r:embed="rId13"/>
                  <a:stretch>
                    <a:fillRect b="-2740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C1F37356-7927-41C4-90E4-ECD0AC1BE832}"/>
                </a:ext>
              </a:extLst>
            </p:cNvPr>
            <p:cNvSpPr txBox="1"/>
            <p:nvPr/>
          </p:nvSpPr>
          <p:spPr>
            <a:xfrm>
              <a:off x="8956040" y="1271794"/>
              <a:ext cx="2311647" cy="4154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r>
                <a:rPr 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ecision that UE#1,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…, UE#M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forms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Centralized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 group (UE#M as center)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" name="直接箭头连接符 3">
              <a:extLst>
                <a:ext uri="{FF2B5EF4-FFF2-40B4-BE49-F238E27FC236}">
                  <a16:creationId xmlns:a16="http://schemas.microsoft.com/office/drawing/2014/main" id="{32B0123D-2EDE-63D9-C504-CF038A7DA4EB}"/>
                </a:ext>
              </a:extLst>
            </p:cNvPr>
            <p:cNvCxnSpPr>
              <a:cxnSpLocks/>
            </p:cNvCxnSpPr>
            <p:nvPr/>
          </p:nvCxnSpPr>
          <p:spPr>
            <a:xfrm>
              <a:off x="3988768" y="3128704"/>
              <a:ext cx="1499336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箭头连接符 12">
              <a:extLst>
                <a:ext uri="{FF2B5EF4-FFF2-40B4-BE49-F238E27FC236}">
                  <a16:creationId xmlns:a16="http://schemas.microsoft.com/office/drawing/2014/main" id="{BBB1D116-F07D-4B51-B129-199EFA4DAF03}"/>
                </a:ext>
              </a:extLst>
            </p:cNvPr>
            <p:cNvCxnSpPr>
              <a:cxnSpLocks/>
            </p:cNvCxnSpPr>
            <p:nvPr/>
          </p:nvCxnSpPr>
          <p:spPr>
            <a:xfrm>
              <a:off x="3992835" y="3497012"/>
              <a:ext cx="1495269" cy="0"/>
            </a:xfrm>
            <a:prstGeom prst="straightConnector1">
              <a:avLst/>
            </a:prstGeom>
            <a:ln>
              <a:solidFill>
                <a:schemeClr val="accent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915947B1-70E3-7B7D-8020-E570C8F1912B}"/>
                </a:ext>
              </a:extLst>
            </p:cNvPr>
            <p:cNvSpPr txBox="1"/>
            <p:nvPr/>
          </p:nvSpPr>
          <p:spPr>
            <a:xfrm>
              <a:off x="4484604" y="3135574"/>
              <a:ext cx="346249" cy="18530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1050" dirty="0"/>
                <a:t>…</a:t>
              </a:r>
              <a:endParaRPr lang="zh-CN" altLang="en-US" sz="1050" dirty="0"/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id="{FC6A1EE4-5C3D-28D6-328D-9C4539A9C70B}"/>
                </a:ext>
              </a:extLst>
            </p:cNvPr>
            <p:cNvSpPr txBox="1"/>
            <p:nvPr/>
          </p:nvSpPr>
          <p:spPr>
            <a:xfrm>
              <a:off x="5668518" y="3520464"/>
              <a:ext cx="346249" cy="18530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1050" dirty="0">
                  <a:solidFill>
                    <a:schemeClr val="accent1"/>
                  </a:solidFill>
                </a:rPr>
                <a:t>…</a:t>
              </a:r>
              <a:endParaRPr lang="zh-CN" altLang="en-US" sz="1050" dirty="0">
                <a:solidFill>
                  <a:schemeClr val="accent1"/>
                </a:solidFill>
              </a:endParaRPr>
            </a:p>
          </p:txBody>
        </p:sp>
        <p:cxnSp>
          <p:nvCxnSpPr>
            <p:cNvPr id="36" name="直接箭头连接符 35">
              <a:extLst>
                <a:ext uri="{FF2B5EF4-FFF2-40B4-BE49-F238E27FC236}">
                  <a16:creationId xmlns:a16="http://schemas.microsoft.com/office/drawing/2014/main" id="{711119FA-2CA0-F3D4-79B6-8C389A4C9317}"/>
                </a:ext>
              </a:extLst>
            </p:cNvPr>
            <p:cNvCxnSpPr>
              <a:cxnSpLocks/>
            </p:cNvCxnSpPr>
            <p:nvPr/>
          </p:nvCxnSpPr>
          <p:spPr>
            <a:xfrm>
              <a:off x="5488104" y="3699047"/>
              <a:ext cx="1705498" cy="0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矩形 40">
              <a:extLst>
                <a:ext uri="{FF2B5EF4-FFF2-40B4-BE49-F238E27FC236}">
                  <a16:creationId xmlns:a16="http://schemas.microsoft.com/office/drawing/2014/main" id="{022B4FC7-F740-9A47-BAEB-B456D088BAE0}"/>
                </a:ext>
              </a:extLst>
            </p:cNvPr>
            <p:cNvSpPr/>
            <p:nvPr/>
          </p:nvSpPr>
          <p:spPr>
            <a:xfrm>
              <a:off x="3880604" y="3421467"/>
              <a:ext cx="3434062" cy="342471"/>
            </a:xfrm>
            <a:prstGeom prst="rect">
              <a:avLst/>
            </a:prstGeom>
            <a:noFill/>
            <a:ln>
              <a:solidFill>
                <a:schemeClr val="accent1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6" name="直接箭头连接符 45">
              <a:extLst>
                <a:ext uri="{FF2B5EF4-FFF2-40B4-BE49-F238E27FC236}">
                  <a16:creationId xmlns:a16="http://schemas.microsoft.com/office/drawing/2014/main" id="{93F4AEB8-51AF-8931-7737-A81025393021}"/>
                </a:ext>
              </a:extLst>
            </p:cNvPr>
            <p:cNvCxnSpPr>
              <a:cxnSpLocks/>
            </p:cNvCxnSpPr>
            <p:nvPr/>
          </p:nvCxnSpPr>
          <p:spPr>
            <a:xfrm>
              <a:off x="3992835" y="4837851"/>
              <a:ext cx="6106129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箭头连接符 46">
              <a:extLst>
                <a:ext uri="{FF2B5EF4-FFF2-40B4-BE49-F238E27FC236}">
                  <a16:creationId xmlns:a16="http://schemas.microsoft.com/office/drawing/2014/main" id="{D160EEEE-2842-CC68-69E2-A3D82178676D}"/>
                </a:ext>
              </a:extLst>
            </p:cNvPr>
            <p:cNvCxnSpPr>
              <a:cxnSpLocks/>
            </p:cNvCxnSpPr>
            <p:nvPr/>
          </p:nvCxnSpPr>
          <p:spPr>
            <a:xfrm>
              <a:off x="3979059" y="3940336"/>
              <a:ext cx="3211832" cy="0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文本框 47">
              <a:extLst>
                <a:ext uri="{FF2B5EF4-FFF2-40B4-BE49-F238E27FC236}">
                  <a16:creationId xmlns:a16="http://schemas.microsoft.com/office/drawing/2014/main" id="{2B6E8BC2-8D49-3A12-E15A-31AE90DF5DAE}"/>
                </a:ext>
              </a:extLst>
            </p:cNvPr>
            <p:cNvSpPr txBox="1"/>
            <p:nvPr/>
          </p:nvSpPr>
          <p:spPr>
            <a:xfrm>
              <a:off x="6794583" y="4028466"/>
              <a:ext cx="346249" cy="18530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1050" dirty="0">
                  <a:solidFill>
                    <a:schemeClr val="accent6"/>
                  </a:solidFill>
                </a:rPr>
                <a:t>…</a:t>
              </a:r>
              <a:endParaRPr lang="zh-CN" altLang="en-US" sz="1050" dirty="0">
                <a:solidFill>
                  <a:schemeClr val="accent6"/>
                </a:solidFill>
              </a:endParaRPr>
            </a:p>
          </p:txBody>
        </p:sp>
        <p:sp>
          <p:nvSpPr>
            <p:cNvPr id="49" name="矩形 48">
              <a:extLst>
                <a:ext uri="{FF2B5EF4-FFF2-40B4-BE49-F238E27FC236}">
                  <a16:creationId xmlns:a16="http://schemas.microsoft.com/office/drawing/2014/main" id="{AED39B37-1DAB-EEAA-7065-44B6740B0F0B}"/>
                </a:ext>
              </a:extLst>
            </p:cNvPr>
            <p:cNvSpPr/>
            <p:nvPr/>
          </p:nvSpPr>
          <p:spPr>
            <a:xfrm>
              <a:off x="3875875" y="3857772"/>
              <a:ext cx="3434062" cy="351380"/>
            </a:xfrm>
            <a:prstGeom prst="rect">
              <a:avLst/>
            </a:prstGeom>
            <a:noFill/>
            <a:ln>
              <a:solidFill>
                <a:schemeClr val="accent6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0" name="文本框 49">
                  <a:extLst>
                    <a:ext uri="{FF2B5EF4-FFF2-40B4-BE49-F238E27FC236}">
                      <a16:creationId xmlns:a16="http://schemas.microsoft.com/office/drawing/2014/main" id="{1C17B3C0-C1E7-8069-0123-EC8C3AC2F078}"/>
                    </a:ext>
                  </a:extLst>
                </p:cNvPr>
                <p:cNvSpPr txBox="1"/>
                <p:nvPr/>
              </p:nvSpPr>
              <p:spPr>
                <a:xfrm>
                  <a:off x="7332047" y="3897382"/>
                  <a:ext cx="1416110" cy="25513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just"/>
                  <a:r>
                    <a:rPr lang="en-US" altLang="zh-CN" sz="1050" dirty="0">
                      <a:solidFill>
                        <a:schemeClr val="accent6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UE#M broadcasts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  <m:sup>
                          <m:r>
                            <a:rPr lang="en-US" altLang="zh-CN" sz="1050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solidFill>
                      <a:schemeClr val="accent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50" name="文本框 49">
                  <a:extLst>
                    <a:ext uri="{FF2B5EF4-FFF2-40B4-BE49-F238E27FC236}">
                      <a16:creationId xmlns:a16="http://schemas.microsoft.com/office/drawing/2014/main" id="{1C17B3C0-C1E7-8069-0123-EC8C3AC2F07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2047" y="3897382"/>
                  <a:ext cx="1416110" cy="255134"/>
                </a:xfrm>
                <a:prstGeom prst="rect">
                  <a:avLst/>
                </a:prstGeom>
                <a:blipFill>
                  <a:blip r:embed="rId14"/>
                  <a:stretch>
                    <a:fillRect b="-11905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9" name="文本框 18">
                  <a:extLst>
                    <a:ext uri="{FF2B5EF4-FFF2-40B4-BE49-F238E27FC236}">
                      <a16:creationId xmlns:a16="http://schemas.microsoft.com/office/drawing/2014/main" id="{840A35F7-1FC7-F3D8-7DD8-13CFC0C8265F}"/>
                    </a:ext>
                  </a:extLst>
                </p:cNvPr>
                <p:cNvSpPr txBox="1"/>
                <p:nvPr/>
              </p:nvSpPr>
              <p:spPr>
                <a:xfrm>
                  <a:off x="9182100" y="5576278"/>
                  <a:ext cx="1809750" cy="41549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Global aggregation as (18-2), (19-2), </a:t>
                  </a:r>
                  <a:r>
                    <a:rPr lang="en-US" altLang="zh-CN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and</a:t>
                  </a:r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get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zh-CN" altLang="zh-CN" sz="105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1050" b="1" i="1" smtClean="0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p>
                          <m:r>
                            <a:rPr lang="en-US" altLang="zh-CN" sz="10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0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+1</m:t>
                          </m:r>
                        </m:sup>
                      </m:sSup>
                    </m:oMath>
                  </a14:m>
                  <a:endParaRPr lang="en-US" sz="105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19" name="文本框 18">
                  <a:extLst>
                    <a:ext uri="{FF2B5EF4-FFF2-40B4-BE49-F238E27FC236}">
                      <a16:creationId xmlns:a16="http://schemas.microsoft.com/office/drawing/2014/main" id="{840A35F7-1FC7-F3D8-7DD8-13CFC0C8265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182100" y="5576278"/>
                  <a:ext cx="1809750" cy="415498"/>
                </a:xfrm>
                <a:prstGeom prst="rect">
                  <a:avLst/>
                </a:prstGeom>
                <a:blipFill>
                  <a:blip r:embed="rId15"/>
                  <a:stretch>
                    <a:fillRect b="-5714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1" name="直接箭头连接符 50">
              <a:extLst>
                <a:ext uri="{FF2B5EF4-FFF2-40B4-BE49-F238E27FC236}">
                  <a16:creationId xmlns:a16="http://schemas.microsoft.com/office/drawing/2014/main" id="{11DB8254-C5B7-2194-5906-19A3D66AE78C}"/>
                </a:ext>
              </a:extLst>
            </p:cNvPr>
            <p:cNvCxnSpPr>
              <a:cxnSpLocks/>
            </p:cNvCxnSpPr>
            <p:nvPr/>
          </p:nvCxnSpPr>
          <p:spPr>
            <a:xfrm>
              <a:off x="7190891" y="5387609"/>
              <a:ext cx="2888599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文本框 52">
            <a:extLst>
              <a:ext uri="{FF2B5EF4-FFF2-40B4-BE49-F238E27FC236}">
                <a16:creationId xmlns:a16="http://schemas.microsoft.com/office/drawing/2014/main" id="{FB23CEF5-F8D9-6420-1D4F-48459C7FA5DE}"/>
              </a:ext>
            </a:extLst>
          </p:cNvPr>
          <p:cNvSpPr txBox="1"/>
          <p:nvPr/>
        </p:nvSpPr>
        <p:spPr>
          <a:xfrm>
            <a:off x="285324" y="3103251"/>
            <a:ext cx="25706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sz="1400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idelink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transmission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s:</a:t>
            </a:r>
          </a:p>
          <a:p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UE#1 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UE#2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(failed)</a:t>
            </a:r>
          </a:p>
          <a:p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UE#2 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UE#1(failed)</a:t>
            </a:r>
          </a:p>
          <a:p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… </a:t>
            </a:r>
          </a:p>
          <a:p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UE#M-1 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UE#M(successful) </a:t>
            </a:r>
          </a:p>
          <a:p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UE#M 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UE#M-1(successful) </a:t>
            </a:r>
            <a:endParaRPr lang="en-US" altLang="zh-CN" sz="14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262804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4D08A2A9-6A4D-4339-BA6E-BDB529F0C3E4}"/>
              </a:ext>
            </a:extLst>
          </p:cNvPr>
          <p:cNvSpPr txBox="1"/>
          <p:nvPr/>
        </p:nvSpPr>
        <p:spPr>
          <a:xfrm>
            <a:off x="271854" y="1369730"/>
            <a:ext cx="279914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sz="14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UE#1 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UE#M, 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UE#2 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UE#M, …, UE#M 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UE#1,…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均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传输成功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，且</a:t>
            </a:r>
            <a:r>
              <a:rPr lang="en-US" altLang="zh-CN" sz="1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UEs</a:t>
            </a:r>
            <a:r>
              <a:rPr lang="zh-CN" altLang="en-US" sz="1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上报</a:t>
            </a:r>
            <a:endParaRPr lang="en-US" altLang="zh-CN" sz="14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UEs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完成聚合后上传本地聚合模型及对应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25BD69B-A6CE-4C4A-9999-3D1266568B46}"/>
              </a:ext>
            </a:extLst>
          </p:cNvPr>
          <p:cNvSpPr txBox="1"/>
          <p:nvPr/>
        </p:nvSpPr>
        <p:spPr>
          <a:xfrm>
            <a:off x="75542" y="244271"/>
            <a:ext cx="28820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场景</a:t>
            </a: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sz="16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多用户场景（全向</a:t>
            </a:r>
            <a:r>
              <a:rPr lang="en-US" altLang="zh-CN" sz="16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z="16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6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传输成功</a:t>
            </a:r>
          </a:p>
        </p:txBody>
      </p:sp>
      <p:sp>
        <p:nvSpPr>
          <p:cNvPr id="70" name="文本框 69">
            <a:extLst>
              <a:ext uri="{FF2B5EF4-FFF2-40B4-BE49-F238E27FC236}">
                <a16:creationId xmlns:a16="http://schemas.microsoft.com/office/drawing/2014/main" id="{3B8FD5F7-A54D-FE01-2BA7-FA30575D735E}"/>
              </a:ext>
            </a:extLst>
          </p:cNvPr>
          <p:cNvSpPr txBox="1"/>
          <p:nvPr/>
        </p:nvSpPr>
        <p:spPr>
          <a:xfrm>
            <a:off x="285324" y="3103251"/>
            <a:ext cx="25038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sz="1400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idelink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transmission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s:</a:t>
            </a:r>
          </a:p>
          <a:p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UE#1 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UE#2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(successful)</a:t>
            </a:r>
          </a:p>
          <a:p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UE#2 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UE#1(successful)</a:t>
            </a:r>
          </a:p>
          <a:p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… </a:t>
            </a:r>
          </a:p>
          <a:p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UE#M-1 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UE#M(successful) </a:t>
            </a:r>
          </a:p>
          <a:p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UE#M 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UE#M-1(successful) </a:t>
            </a:r>
            <a:endParaRPr lang="en-US" altLang="zh-CN" sz="14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71" name="直接箭头连接符 70">
            <a:extLst>
              <a:ext uri="{FF2B5EF4-FFF2-40B4-BE49-F238E27FC236}">
                <a16:creationId xmlns:a16="http://schemas.microsoft.com/office/drawing/2014/main" id="{1E03DD7C-35DC-22B5-B0ED-CB8728CCD44E}"/>
              </a:ext>
            </a:extLst>
          </p:cNvPr>
          <p:cNvCxnSpPr>
            <a:cxnSpLocks/>
          </p:cNvCxnSpPr>
          <p:nvPr/>
        </p:nvCxnSpPr>
        <p:spPr>
          <a:xfrm flipH="1">
            <a:off x="2609609" y="3221567"/>
            <a:ext cx="887029" cy="31242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组合 77">
            <a:extLst>
              <a:ext uri="{FF2B5EF4-FFF2-40B4-BE49-F238E27FC236}">
                <a16:creationId xmlns:a16="http://schemas.microsoft.com/office/drawing/2014/main" id="{34FBB138-0C4F-E51E-3BDE-05BD529D92DB}"/>
              </a:ext>
            </a:extLst>
          </p:cNvPr>
          <p:cNvGrpSpPr/>
          <p:nvPr/>
        </p:nvGrpSpPr>
        <p:grpSpPr>
          <a:xfrm>
            <a:off x="3135234" y="96751"/>
            <a:ext cx="8295013" cy="6461377"/>
            <a:chOff x="3135234" y="96751"/>
            <a:chExt cx="8295013" cy="6461377"/>
          </a:xfrm>
        </p:grpSpPr>
        <p:cxnSp>
          <p:nvCxnSpPr>
            <p:cNvPr id="37" name="直接箭头连接符 36">
              <a:extLst>
                <a:ext uri="{FF2B5EF4-FFF2-40B4-BE49-F238E27FC236}">
                  <a16:creationId xmlns:a16="http://schemas.microsoft.com/office/drawing/2014/main" id="{EAA8B685-5D43-F839-EC09-F745987502E8}"/>
                </a:ext>
              </a:extLst>
            </p:cNvPr>
            <p:cNvCxnSpPr>
              <a:cxnSpLocks/>
            </p:cNvCxnSpPr>
            <p:nvPr/>
          </p:nvCxnSpPr>
          <p:spPr>
            <a:xfrm>
              <a:off x="5602348" y="4567665"/>
              <a:ext cx="4651861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0" name="文本框 49">
                  <a:extLst>
                    <a:ext uri="{FF2B5EF4-FFF2-40B4-BE49-F238E27FC236}">
                      <a16:creationId xmlns:a16="http://schemas.microsoft.com/office/drawing/2014/main" id="{1C17B3C0-C1E7-8069-0123-EC8C3AC2F078}"/>
                    </a:ext>
                  </a:extLst>
                </p:cNvPr>
                <p:cNvSpPr txBox="1"/>
                <p:nvPr/>
              </p:nvSpPr>
              <p:spPr>
                <a:xfrm>
                  <a:off x="7286373" y="3655135"/>
                  <a:ext cx="1416110" cy="25513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just"/>
                  <a:r>
                    <a:rPr lang="en-US" altLang="zh-CN" sz="1050" dirty="0">
                      <a:solidFill>
                        <a:schemeClr val="accent6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UE#M broadcasts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  <m:sup>
                          <m:r>
                            <a:rPr lang="en-US" altLang="zh-CN" sz="1050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solidFill>
                      <a:schemeClr val="accent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50" name="文本框 49">
                  <a:extLst>
                    <a:ext uri="{FF2B5EF4-FFF2-40B4-BE49-F238E27FC236}">
                      <a16:creationId xmlns:a16="http://schemas.microsoft.com/office/drawing/2014/main" id="{1C17B3C0-C1E7-8069-0123-EC8C3AC2F07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86373" y="3655135"/>
                  <a:ext cx="1416110" cy="255134"/>
                </a:xfrm>
                <a:prstGeom prst="rect">
                  <a:avLst/>
                </a:prstGeom>
                <a:blipFill>
                  <a:blip r:embed="rId2"/>
                  <a:stretch>
                    <a:fillRect b="-14634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4" name="文本框 73">
                  <a:extLst>
                    <a:ext uri="{FF2B5EF4-FFF2-40B4-BE49-F238E27FC236}">
                      <a16:creationId xmlns:a16="http://schemas.microsoft.com/office/drawing/2014/main" id="{2F9FEF09-1467-7917-91F1-FD77B6A4481D}"/>
                    </a:ext>
                  </a:extLst>
                </p:cNvPr>
                <p:cNvSpPr txBox="1"/>
                <p:nvPr/>
              </p:nvSpPr>
              <p:spPr>
                <a:xfrm>
                  <a:off x="8147850" y="5674477"/>
                  <a:ext cx="601204" cy="29213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05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1" i="1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sub>
                          <m:sup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+1/2</m:t>
                            </m:r>
                          </m:sup>
                        </m:sSubSup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74" name="文本框 73">
                  <a:extLst>
                    <a:ext uri="{FF2B5EF4-FFF2-40B4-BE49-F238E27FC236}">
                      <a16:creationId xmlns:a16="http://schemas.microsoft.com/office/drawing/2014/main" id="{2F9FEF09-1467-7917-91F1-FD77B6A4481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47850" y="5674477"/>
                  <a:ext cx="601204" cy="292131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2" name="文本框 71">
                  <a:extLst>
                    <a:ext uri="{FF2B5EF4-FFF2-40B4-BE49-F238E27FC236}">
                      <a16:creationId xmlns:a16="http://schemas.microsoft.com/office/drawing/2014/main" id="{B5F360FA-9186-B12D-9E77-2761D1F159C9}"/>
                    </a:ext>
                  </a:extLst>
                </p:cNvPr>
                <p:cNvSpPr txBox="1"/>
                <p:nvPr/>
              </p:nvSpPr>
              <p:spPr>
                <a:xfrm>
                  <a:off x="8146024" y="5442738"/>
                  <a:ext cx="541219" cy="29213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05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1" i="1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+1/2</m:t>
                            </m:r>
                          </m:sup>
                        </m:sSubSup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72" name="文本框 71">
                  <a:extLst>
                    <a:ext uri="{FF2B5EF4-FFF2-40B4-BE49-F238E27FC236}">
                      <a16:creationId xmlns:a16="http://schemas.microsoft.com/office/drawing/2014/main" id="{B5F360FA-9186-B12D-9E77-2761D1F159C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46024" y="5442738"/>
                  <a:ext cx="541219" cy="292131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6" name="文本框 65">
                  <a:extLst>
                    <a:ext uri="{FF2B5EF4-FFF2-40B4-BE49-F238E27FC236}">
                      <a16:creationId xmlns:a16="http://schemas.microsoft.com/office/drawing/2014/main" id="{7D9799E9-C434-989E-AC68-9944DE3D9B2D}"/>
                    </a:ext>
                  </a:extLst>
                </p:cNvPr>
                <p:cNvSpPr txBox="1"/>
                <p:nvPr/>
              </p:nvSpPr>
              <p:spPr>
                <a:xfrm>
                  <a:off x="8134394" y="5186074"/>
                  <a:ext cx="504158" cy="29213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05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1" i="1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+1/2</m:t>
                            </m:r>
                          </m:sup>
                        </m:sSubSup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66" name="文本框 65">
                  <a:extLst>
                    <a:ext uri="{FF2B5EF4-FFF2-40B4-BE49-F238E27FC236}">
                      <a16:creationId xmlns:a16="http://schemas.microsoft.com/office/drawing/2014/main" id="{7D9799E9-C434-989E-AC68-9944DE3D9B2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34394" y="5186074"/>
                  <a:ext cx="504158" cy="292131"/>
                </a:xfrm>
                <a:prstGeom prst="rect">
                  <a:avLst/>
                </a:prstGeom>
                <a:blipFill>
                  <a:blip r:embed="rId5"/>
                  <a:stretch>
                    <a:fillRect r="-1205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5" name="文本框 24">
                  <a:extLst>
                    <a:ext uri="{FF2B5EF4-FFF2-40B4-BE49-F238E27FC236}">
                      <a16:creationId xmlns:a16="http://schemas.microsoft.com/office/drawing/2014/main" id="{AE7C3A86-3DA4-5E95-E2BD-E233BF2BD1A2}"/>
                    </a:ext>
                  </a:extLst>
                </p:cNvPr>
                <p:cNvSpPr txBox="1"/>
                <p:nvPr/>
              </p:nvSpPr>
              <p:spPr>
                <a:xfrm>
                  <a:off x="7290148" y="3030917"/>
                  <a:ext cx="1315876" cy="25500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just"/>
                  <a:r>
                    <a:rPr lang="en-US" altLang="zh-CN" sz="105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UE#2 broadcasts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CN" sz="105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25" name="文本框 24">
                  <a:extLst>
                    <a:ext uri="{FF2B5EF4-FFF2-40B4-BE49-F238E27FC236}">
                      <a16:creationId xmlns:a16="http://schemas.microsoft.com/office/drawing/2014/main" id="{AE7C3A86-3DA4-5E95-E2BD-E233BF2BD1A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90148" y="3030917"/>
                  <a:ext cx="1315876" cy="255006"/>
                </a:xfrm>
                <a:prstGeom prst="rect">
                  <a:avLst/>
                </a:prstGeom>
                <a:blipFill>
                  <a:blip r:embed="rId6"/>
                  <a:stretch>
                    <a:fillRect b="-11905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" name="文本框 9">
                  <a:extLst>
                    <a:ext uri="{FF2B5EF4-FFF2-40B4-BE49-F238E27FC236}">
                      <a16:creationId xmlns:a16="http://schemas.microsoft.com/office/drawing/2014/main" id="{8387131D-A043-A6D9-2C54-C09266480784}"/>
                    </a:ext>
                  </a:extLst>
                </p:cNvPr>
                <p:cNvSpPr txBox="1"/>
                <p:nvPr/>
              </p:nvSpPr>
              <p:spPr>
                <a:xfrm>
                  <a:off x="7275699" y="2436484"/>
                  <a:ext cx="1398690" cy="25468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just"/>
                  <a:r>
                    <a:rPr lang="en-US" altLang="zh-CN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UE#1 broadcasts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10" name="文本框 9">
                  <a:extLst>
                    <a:ext uri="{FF2B5EF4-FFF2-40B4-BE49-F238E27FC236}">
                      <a16:creationId xmlns:a16="http://schemas.microsoft.com/office/drawing/2014/main" id="{8387131D-A043-A6D9-2C54-C0926648078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75699" y="2436484"/>
                  <a:ext cx="1398690" cy="254685"/>
                </a:xfrm>
                <a:prstGeom prst="rect">
                  <a:avLst/>
                </a:prstGeom>
                <a:blipFill>
                  <a:blip r:embed="rId7"/>
                  <a:stretch>
                    <a:fillRect b="-14634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8" name="矩形 37">
              <a:extLst>
                <a:ext uri="{FF2B5EF4-FFF2-40B4-BE49-F238E27FC236}">
                  <a16:creationId xmlns:a16="http://schemas.microsoft.com/office/drawing/2014/main" id="{B56A7131-F0AF-3C6B-FA50-743CB69BCED8}"/>
                </a:ext>
              </a:extLst>
            </p:cNvPr>
            <p:cNvSpPr/>
            <p:nvPr/>
          </p:nvSpPr>
          <p:spPr>
            <a:xfrm>
              <a:off x="3868175" y="2482553"/>
              <a:ext cx="3434062" cy="299933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49F152C6-D060-4A60-8026-826AB57FCF90}"/>
                </a:ext>
              </a:extLst>
            </p:cNvPr>
            <p:cNvSpPr txBox="1"/>
            <p:nvPr/>
          </p:nvSpPr>
          <p:spPr>
            <a:xfrm>
              <a:off x="9515967" y="96751"/>
              <a:ext cx="1506537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</a:t>
              </a:r>
              <a:r>
                <a:rPr lang="zh-CN" alt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FL</a:t>
              </a:r>
              <a:r>
                <a:rPr lang="zh-CN" alt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Server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D5B7BCF2-B5D3-4DAB-8197-E5829A4E15C8}"/>
                </a:ext>
              </a:extLst>
            </p:cNvPr>
            <p:cNvSpPr txBox="1"/>
            <p:nvPr/>
          </p:nvSpPr>
          <p:spPr>
            <a:xfrm>
              <a:off x="5136362" y="96751"/>
              <a:ext cx="962025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UE#2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45D34CB9-0C9D-4A79-880E-87A2F975CD86}"/>
                </a:ext>
              </a:extLst>
            </p:cNvPr>
            <p:cNvSpPr txBox="1"/>
            <p:nvPr/>
          </p:nvSpPr>
          <p:spPr>
            <a:xfrm>
              <a:off x="6266759" y="153925"/>
              <a:ext cx="49438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/>
                <a:t>…</a:t>
              </a:r>
            </a:p>
          </p:txBody>
        </p:sp>
        <p:cxnSp>
          <p:nvCxnSpPr>
            <p:cNvPr id="24" name="直接箭头连接符 23">
              <a:extLst>
                <a:ext uri="{FF2B5EF4-FFF2-40B4-BE49-F238E27FC236}">
                  <a16:creationId xmlns:a16="http://schemas.microsoft.com/office/drawing/2014/main" id="{C7012D43-BFD8-4BF2-865C-D1506D71771E}"/>
                </a:ext>
              </a:extLst>
            </p:cNvPr>
            <p:cNvCxnSpPr>
              <a:cxnSpLocks/>
            </p:cNvCxnSpPr>
            <p:nvPr/>
          </p:nvCxnSpPr>
          <p:spPr>
            <a:xfrm>
              <a:off x="5617375" y="649666"/>
              <a:ext cx="465186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箭头连接符 31">
              <a:extLst>
                <a:ext uri="{FF2B5EF4-FFF2-40B4-BE49-F238E27FC236}">
                  <a16:creationId xmlns:a16="http://schemas.microsoft.com/office/drawing/2014/main" id="{D0BADDE6-6268-4200-A5D8-293A109CF39D}"/>
                </a:ext>
              </a:extLst>
            </p:cNvPr>
            <p:cNvCxnSpPr>
              <a:cxnSpLocks/>
            </p:cNvCxnSpPr>
            <p:nvPr/>
          </p:nvCxnSpPr>
          <p:spPr>
            <a:xfrm>
              <a:off x="5617375" y="1616232"/>
              <a:ext cx="4651861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箭头连接符 21">
              <a:extLst>
                <a:ext uri="{FF2B5EF4-FFF2-40B4-BE49-F238E27FC236}">
                  <a16:creationId xmlns:a16="http://schemas.microsoft.com/office/drawing/2014/main" id="{81D57897-448C-4308-886F-97778B926B8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98523" y="504617"/>
              <a:ext cx="6270713" cy="1042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箭头连接符 32">
              <a:extLst>
                <a:ext uri="{FF2B5EF4-FFF2-40B4-BE49-F238E27FC236}">
                  <a16:creationId xmlns:a16="http://schemas.microsoft.com/office/drawing/2014/main" id="{93A1B189-519A-4519-A3F1-11282F65DBE5}"/>
                </a:ext>
              </a:extLst>
            </p:cNvPr>
            <p:cNvCxnSpPr>
              <a:cxnSpLocks/>
            </p:cNvCxnSpPr>
            <p:nvPr/>
          </p:nvCxnSpPr>
          <p:spPr>
            <a:xfrm>
              <a:off x="3992835" y="1420361"/>
              <a:ext cx="6276401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4" name="组合 43">
              <a:extLst>
                <a:ext uri="{FF2B5EF4-FFF2-40B4-BE49-F238E27FC236}">
                  <a16:creationId xmlns:a16="http://schemas.microsoft.com/office/drawing/2014/main" id="{62F2C651-0CC9-9AE3-F094-6584A21AC532}"/>
                </a:ext>
              </a:extLst>
            </p:cNvPr>
            <p:cNvGrpSpPr/>
            <p:nvPr/>
          </p:nvGrpSpPr>
          <p:grpSpPr>
            <a:xfrm>
              <a:off x="3979003" y="404528"/>
              <a:ext cx="6290233" cy="6153600"/>
              <a:chOff x="3979003" y="460342"/>
              <a:chExt cx="6290233" cy="6153600"/>
            </a:xfrm>
          </p:grpSpPr>
          <p:cxnSp>
            <p:nvCxnSpPr>
              <p:cNvPr id="8" name="直接连接符 7">
                <a:extLst>
                  <a:ext uri="{FF2B5EF4-FFF2-40B4-BE49-F238E27FC236}">
                    <a16:creationId xmlns:a16="http://schemas.microsoft.com/office/drawing/2014/main" id="{B573CEDB-29E0-4F33-8559-C221ECDA9445}"/>
                  </a:ext>
                </a:extLst>
              </p:cNvPr>
              <p:cNvCxnSpPr>
                <a:cxnSpLocks/>
                <a:stCxn id="2" idx="2"/>
              </p:cNvCxnSpPr>
              <p:nvPr/>
            </p:nvCxnSpPr>
            <p:spPr>
              <a:xfrm flipH="1">
                <a:off x="3979003" y="465491"/>
                <a:ext cx="19520" cy="6148451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>
                <a:extLst>
                  <a:ext uri="{FF2B5EF4-FFF2-40B4-BE49-F238E27FC236}">
                    <a16:creationId xmlns:a16="http://schemas.microsoft.com/office/drawing/2014/main" id="{57970167-6FCF-4A4B-A444-A4CEEBEF4FB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248719" y="567794"/>
                <a:ext cx="20517" cy="604614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>
                <a:extLst>
                  <a:ext uri="{FF2B5EF4-FFF2-40B4-BE49-F238E27FC236}">
                    <a16:creationId xmlns:a16="http://schemas.microsoft.com/office/drawing/2014/main" id="{D39D549C-9AA7-4CF4-B811-889C0CA78DDD}"/>
                  </a:ext>
                </a:extLst>
              </p:cNvPr>
              <p:cNvCxnSpPr>
                <a:cxnSpLocks/>
                <a:stCxn id="6" idx="2"/>
              </p:cNvCxnSpPr>
              <p:nvPr/>
            </p:nvCxnSpPr>
            <p:spPr>
              <a:xfrm flipH="1">
                <a:off x="5602348" y="460342"/>
                <a:ext cx="15027" cy="61536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>
                <a:extLst>
                  <a:ext uri="{FF2B5EF4-FFF2-40B4-BE49-F238E27FC236}">
                    <a16:creationId xmlns:a16="http://schemas.microsoft.com/office/drawing/2014/main" id="{4985C2BE-3BD2-8113-6EF4-312F67C0C64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183214" y="623608"/>
                <a:ext cx="23813" cy="599033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21" name="直接箭头连接符 20">
              <a:extLst>
                <a:ext uri="{FF2B5EF4-FFF2-40B4-BE49-F238E27FC236}">
                  <a16:creationId xmlns:a16="http://schemas.microsoft.com/office/drawing/2014/main" id="{E3561FB3-094E-6FBF-BCA7-097E70D5E5C1}"/>
                </a:ext>
              </a:extLst>
            </p:cNvPr>
            <p:cNvCxnSpPr>
              <a:cxnSpLocks/>
            </p:cNvCxnSpPr>
            <p:nvPr/>
          </p:nvCxnSpPr>
          <p:spPr>
            <a:xfrm>
              <a:off x="7207026" y="789920"/>
              <a:ext cx="306221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箭头连接符 39">
              <a:extLst>
                <a:ext uri="{FF2B5EF4-FFF2-40B4-BE49-F238E27FC236}">
                  <a16:creationId xmlns:a16="http://schemas.microsoft.com/office/drawing/2014/main" id="{C584309C-F849-1468-D492-370F7FBFC344}"/>
                </a:ext>
              </a:extLst>
            </p:cNvPr>
            <p:cNvCxnSpPr>
              <a:cxnSpLocks/>
            </p:cNvCxnSpPr>
            <p:nvPr/>
          </p:nvCxnSpPr>
          <p:spPr>
            <a:xfrm>
              <a:off x="7207026" y="1823626"/>
              <a:ext cx="306221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id="{32A45960-DA33-40BE-E4F9-6C3E3198790D}"/>
                </a:ext>
              </a:extLst>
            </p:cNvPr>
            <p:cNvSpPr txBox="1"/>
            <p:nvPr/>
          </p:nvSpPr>
          <p:spPr>
            <a:xfrm>
              <a:off x="6726014" y="96751"/>
              <a:ext cx="962025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UE#M</a:t>
              </a:r>
            </a:p>
          </p:txBody>
        </p:sp>
        <p:cxnSp>
          <p:nvCxnSpPr>
            <p:cNvPr id="54" name="直接箭头连接符 53">
              <a:extLst>
                <a:ext uri="{FF2B5EF4-FFF2-40B4-BE49-F238E27FC236}">
                  <a16:creationId xmlns:a16="http://schemas.microsoft.com/office/drawing/2014/main" id="{D447E9DE-BC64-A3F6-7B3F-0AEBAA4C62E3}"/>
                </a:ext>
              </a:extLst>
            </p:cNvPr>
            <p:cNvCxnSpPr>
              <a:cxnSpLocks/>
            </p:cNvCxnSpPr>
            <p:nvPr/>
          </p:nvCxnSpPr>
          <p:spPr>
            <a:xfrm>
              <a:off x="3983288" y="2734699"/>
              <a:ext cx="3211832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箭头连接符 64">
              <a:extLst>
                <a:ext uri="{FF2B5EF4-FFF2-40B4-BE49-F238E27FC236}">
                  <a16:creationId xmlns:a16="http://schemas.microsoft.com/office/drawing/2014/main" id="{D28D2CA1-19AF-BB30-B84D-EFBE12001FE0}"/>
                </a:ext>
              </a:extLst>
            </p:cNvPr>
            <p:cNvCxnSpPr>
              <a:cxnSpLocks/>
            </p:cNvCxnSpPr>
            <p:nvPr/>
          </p:nvCxnSpPr>
          <p:spPr>
            <a:xfrm>
              <a:off x="5605468" y="3807109"/>
              <a:ext cx="1589652" cy="0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8" name="文本框 67">
                  <a:extLst>
                    <a:ext uri="{FF2B5EF4-FFF2-40B4-BE49-F238E27FC236}">
                      <a16:creationId xmlns:a16="http://schemas.microsoft.com/office/drawing/2014/main" id="{9724B6CE-581F-C52D-1F22-13267F8CB3A8}"/>
                    </a:ext>
                  </a:extLst>
                </p:cNvPr>
                <p:cNvSpPr txBox="1"/>
                <p:nvPr/>
              </p:nvSpPr>
              <p:spPr>
                <a:xfrm>
                  <a:off x="6412160" y="4918253"/>
                  <a:ext cx="1562884" cy="45365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aggregation as (16), and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  <m:sup>
                          <m:r>
                            <a:rPr lang="en-US" altLang="zh-CN" sz="105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050" i="1">
                              <a:latin typeface="Cambria Math" panose="02040503050406030204" pitchFamily="18" charset="0"/>
                            </a:rPr>
                            <m:t>+1/2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68" name="文本框 67">
                  <a:extLst>
                    <a:ext uri="{FF2B5EF4-FFF2-40B4-BE49-F238E27FC236}">
                      <a16:creationId xmlns:a16="http://schemas.microsoft.com/office/drawing/2014/main" id="{9724B6CE-581F-C52D-1F22-13267F8CB3A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12160" y="4918253"/>
                  <a:ext cx="1562884" cy="453650"/>
                </a:xfrm>
                <a:prstGeom prst="rect">
                  <a:avLst/>
                </a:prstGeom>
                <a:blipFill>
                  <a:blip r:embed="rId8"/>
                  <a:stretch>
                    <a:fillRect r="-1550" b="-3947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9" name="矩形 68">
              <a:extLst>
                <a:ext uri="{FF2B5EF4-FFF2-40B4-BE49-F238E27FC236}">
                  <a16:creationId xmlns:a16="http://schemas.microsoft.com/office/drawing/2014/main" id="{75979E1F-147E-F49F-951D-8AF695ED3622}"/>
                </a:ext>
              </a:extLst>
            </p:cNvPr>
            <p:cNvSpPr/>
            <p:nvPr/>
          </p:nvSpPr>
          <p:spPr>
            <a:xfrm>
              <a:off x="3135234" y="2430394"/>
              <a:ext cx="8047431" cy="4055820"/>
            </a:xfrm>
            <a:prstGeom prst="rect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" name="直接箭头连接符 3">
              <a:extLst>
                <a:ext uri="{FF2B5EF4-FFF2-40B4-BE49-F238E27FC236}">
                  <a16:creationId xmlns:a16="http://schemas.microsoft.com/office/drawing/2014/main" id="{32B0123D-2EDE-63D9-C504-CF038A7DA4EB}"/>
                </a:ext>
              </a:extLst>
            </p:cNvPr>
            <p:cNvCxnSpPr>
              <a:cxnSpLocks/>
            </p:cNvCxnSpPr>
            <p:nvPr/>
          </p:nvCxnSpPr>
          <p:spPr>
            <a:xfrm>
              <a:off x="3988768" y="2562301"/>
              <a:ext cx="16167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箭头连接符 12">
              <a:extLst>
                <a:ext uri="{FF2B5EF4-FFF2-40B4-BE49-F238E27FC236}">
                  <a16:creationId xmlns:a16="http://schemas.microsoft.com/office/drawing/2014/main" id="{BBB1D116-F07D-4B51-B129-199EFA4DAF03}"/>
                </a:ext>
              </a:extLst>
            </p:cNvPr>
            <p:cNvCxnSpPr>
              <a:cxnSpLocks/>
            </p:cNvCxnSpPr>
            <p:nvPr/>
          </p:nvCxnSpPr>
          <p:spPr>
            <a:xfrm>
              <a:off x="3992835" y="3104046"/>
              <a:ext cx="1614486" cy="0"/>
            </a:xfrm>
            <a:prstGeom prst="straightConnector1">
              <a:avLst/>
            </a:prstGeom>
            <a:ln>
              <a:solidFill>
                <a:schemeClr val="accent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915947B1-70E3-7B7D-8020-E570C8F1912B}"/>
                </a:ext>
              </a:extLst>
            </p:cNvPr>
            <p:cNvSpPr txBox="1"/>
            <p:nvPr/>
          </p:nvSpPr>
          <p:spPr>
            <a:xfrm>
              <a:off x="4484604" y="2569171"/>
              <a:ext cx="346249" cy="18530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1050" dirty="0"/>
                <a:t>…</a:t>
              </a:r>
              <a:endParaRPr lang="zh-CN" altLang="en-US" sz="1050" dirty="0"/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id="{FC6A1EE4-5C3D-28D6-328D-9C4539A9C70B}"/>
                </a:ext>
              </a:extLst>
            </p:cNvPr>
            <p:cNvSpPr txBox="1"/>
            <p:nvPr/>
          </p:nvSpPr>
          <p:spPr>
            <a:xfrm>
              <a:off x="5668518" y="3127498"/>
              <a:ext cx="346249" cy="18530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1050" dirty="0">
                  <a:solidFill>
                    <a:schemeClr val="accent1"/>
                  </a:solidFill>
                </a:rPr>
                <a:t>…</a:t>
              </a:r>
              <a:endParaRPr lang="zh-CN" altLang="en-US" sz="1050" dirty="0">
                <a:solidFill>
                  <a:schemeClr val="accent1"/>
                </a:solidFill>
              </a:endParaRPr>
            </a:p>
          </p:txBody>
        </p:sp>
        <p:cxnSp>
          <p:nvCxnSpPr>
            <p:cNvPr id="36" name="直接箭头连接符 35">
              <a:extLst>
                <a:ext uri="{FF2B5EF4-FFF2-40B4-BE49-F238E27FC236}">
                  <a16:creationId xmlns:a16="http://schemas.microsoft.com/office/drawing/2014/main" id="{711119FA-2CA0-F3D4-79B6-8C389A4C9317}"/>
                </a:ext>
              </a:extLst>
            </p:cNvPr>
            <p:cNvCxnSpPr>
              <a:cxnSpLocks/>
            </p:cNvCxnSpPr>
            <p:nvPr/>
          </p:nvCxnSpPr>
          <p:spPr>
            <a:xfrm>
              <a:off x="5605468" y="3306081"/>
              <a:ext cx="1588134" cy="0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矩形 40">
              <a:extLst>
                <a:ext uri="{FF2B5EF4-FFF2-40B4-BE49-F238E27FC236}">
                  <a16:creationId xmlns:a16="http://schemas.microsoft.com/office/drawing/2014/main" id="{022B4FC7-F740-9A47-BAEB-B456D088BAE0}"/>
                </a:ext>
              </a:extLst>
            </p:cNvPr>
            <p:cNvSpPr/>
            <p:nvPr/>
          </p:nvSpPr>
          <p:spPr>
            <a:xfrm>
              <a:off x="3880604" y="3028501"/>
              <a:ext cx="3434062" cy="342471"/>
            </a:xfrm>
            <a:prstGeom prst="rect">
              <a:avLst/>
            </a:prstGeom>
            <a:noFill/>
            <a:ln>
              <a:solidFill>
                <a:schemeClr val="accent1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7" name="直接箭头连接符 46">
              <a:extLst>
                <a:ext uri="{FF2B5EF4-FFF2-40B4-BE49-F238E27FC236}">
                  <a16:creationId xmlns:a16="http://schemas.microsoft.com/office/drawing/2014/main" id="{D160EEEE-2842-CC68-69E2-A3D82178676D}"/>
                </a:ext>
              </a:extLst>
            </p:cNvPr>
            <p:cNvCxnSpPr>
              <a:cxnSpLocks/>
            </p:cNvCxnSpPr>
            <p:nvPr/>
          </p:nvCxnSpPr>
          <p:spPr>
            <a:xfrm>
              <a:off x="3979059" y="3720130"/>
              <a:ext cx="3211832" cy="0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文本框 47">
              <a:extLst>
                <a:ext uri="{FF2B5EF4-FFF2-40B4-BE49-F238E27FC236}">
                  <a16:creationId xmlns:a16="http://schemas.microsoft.com/office/drawing/2014/main" id="{2B6E8BC2-8D49-3A12-E15A-31AE90DF5DAE}"/>
                </a:ext>
              </a:extLst>
            </p:cNvPr>
            <p:cNvSpPr txBox="1"/>
            <p:nvPr/>
          </p:nvSpPr>
          <p:spPr>
            <a:xfrm>
              <a:off x="6794583" y="3808260"/>
              <a:ext cx="346249" cy="18530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1050" dirty="0">
                  <a:solidFill>
                    <a:schemeClr val="accent6"/>
                  </a:solidFill>
                </a:rPr>
                <a:t>…</a:t>
              </a:r>
              <a:endParaRPr lang="zh-CN" altLang="en-US" sz="1050" dirty="0">
                <a:solidFill>
                  <a:schemeClr val="accent6"/>
                </a:solidFill>
              </a:endParaRPr>
            </a:p>
          </p:txBody>
        </p:sp>
        <p:sp>
          <p:nvSpPr>
            <p:cNvPr id="49" name="矩形 48">
              <a:extLst>
                <a:ext uri="{FF2B5EF4-FFF2-40B4-BE49-F238E27FC236}">
                  <a16:creationId xmlns:a16="http://schemas.microsoft.com/office/drawing/2014/main" id="{AED39B37-1DAB-EEAA-7065-44B6740B0F0B}"/>
                </a:ext>
              </a:extLst>
            </p:cNvPr>
            <p:cNvSpPr/>
            <p:nvPr/>
          </p:nvSpPr>
          <p:spPr>
            <a:xfrm>
              <a:off x="3875875" y="3637566"/>
              <a:ext cx="3434062" cy="351380"/>
            </a:xfrm>
            <a:prstGeom prst="rect">
              <a:avLst/>
            </a:prstGeom>
            <a:noFill/>
            <a:ln>
              <a:solidFill>
                <a:schemeClr val="accent6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9" name="文本框 18">
                  <a:extLst>
                    <a:ext uri="{FF2B5EF4-FFF2-40B4-BE49-F238E27FC236}">
                      <a16:creationId xmlns:a16="http://schemas.microsoft.com/office/drawing/2014/main" id="{840A35F7-1FC7-F3D8-7DD8-13CFC0C8265F}"/>
                    </a:ext>
                  </a:extLst>
                </p:cNvPr>
                <p:cNvSpPr txBox="1"/>
                <p:nvPr/>
              </p:nvSpPr>
              <p:spPr>
                <a:xfrm>
                  <a:off x="9430454" y="6002998"/>
                  <a:ext cx="1650912" cy="41549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Global aggregation as (18), (19), </a:t>
                  </a:r>
                  <a:r>
                    <a:rPr lang="en-US" altLang="zh-CN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and</a:t>
                  </a:r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get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zh-CN" altLang="zh-CN" sz="105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1050" b="1" i="1" smtClean="0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p>
                          <m:r>
                            <a:rPr lang="en-US" altLang="zh-CN" sz="10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0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+1</m:t>
                          </m:r>
                        </m:sup>
                      </m:sSup>
                    </m:oMath>
                  </a14:m>
                  <a:endParaRPr lang="en-US" sz="105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19" name="文本框 18">
                  <a:extLst>
                    <a:ext uri="{FF2B5EF4-FFF2-40B4-BE49-F238E27FC236}">
                      <a16:creationId xmlns:a16="http://schemas.microsoft.com/office/drawing/2014/main" id="{840A35F7-1FC7-F3D8-7DD8-13CFC0C8265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430454" y="6002998"/>
                  <a:ext cx="1650912" cy="415498"/>
                </a:xfrm>
                <a:prstGeom prst="rect">
                  <a:avLst/>
                </a:prstGeom>
                <a:blipFill>
                  <a:blip r:embed="rId9"/>
                  <a:stretch>
                    <a:fillRect r="-733" b="-5714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1" name="直接箭头连接符 50">
              <a:extLst>
                <a:ext uri="{FF2B5EF4-FFF2-40B4-BE49-F238E27FC236}">
                  <a16:creationId xmlns:a16="http://schemas.microsoft.com/office/drawing/2014/main" id="{11DB8254-C5B7-2194-5906-19A3D66AE78C}"/>
                </a:ext>
              </a:extLst>
            </p:cNvPr>
            <p:cNvCxnSpPr>
              <a:cxnSpLocks/>
            </p:cNvCxnSpPr>
            <p:nvPr/>
          </p:nvCxnSpPr>
          <p:spPr>
            <a:xfrm>
              <a:off x="7190891" y="5943119"/>
              <a:ext cx="3058017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8" name="文本框 57">
                  <a:extLst>
                    <a:ext uri="{FF2B5EF4-FFF2-40B4-BE49-F238E27FC236}">
                      <a16:creationId xmlns:a16="http://schemas.microsoft.com/office/drawing/2014/main" id="{36F2C0FE-281C-5A5C-68A7-3B148AF351BA}"/>
                    </a:ext>
                  </a:extLst>
                </p:cNvPr>
                <p:cNvSpPr txBox="1"/>
                <p:nvPr/>
              </p:nvSpPr>
              <p:spPr>
                <a:xfrm>
                  <a:off x="4816793" y="4917108"/>
                  <a:ext cx="1562884" cy="45365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aggregation as (16), and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CN" sz="105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050" i="1">
                              <a:latin typeface="Cambria Math" panose="02040503050406030204" pitchFamily="18" charset="0"/>
                            </a:rPr>
                            <m:t>+1/2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58" name="文本框 57">
                  <a:extLst>
                    <a:ext uri="{FF2B5EF4-FFF2-40B4-BE49-F238E27FC236}">
                      <a16:creationId xmlns:a16="http://schemas.microsoft.com/office/drawing/2014/main" id="{36F2C0FE-281C-5A5C-68A7-3B148AF351B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16793" y="4917108"/>
                  <a:ext cx="1562884" cy="453650"/>
                </a:xfrm>
                <a:prstGeom prst="rect">
                  <a:avLst/>
                </a:prstGeom>
                <a:blipFill>
                  <a:blip r:embed="rId10"/>
                  <a:stretch>
                    <a:fillRect r="-1158" b="-3947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9" name="文本框 58">
                  <a:extLst>
                    <a:ext uri="{FF2B5EF4-FFF2-40B4-BE49-F238E27FC236}">
                      <a16:creationId xmlns:a16="http://schemas.microsoft.com/office/drawing/2014/main" id="{7026B007-EC63-0A25-1AB3-E8068E0BD107}"/>
                    </a:ext>
                  </a:extLst>
                </p:cNvPr>
                <p:cNvSpPr txBox="1"/>
                <p:nvPr/>
              </p:nvSpPr>
              <p:spPr>
                <a:xfrm>
                  <a:off x="3199667" y="4917109"/>
                  <a:ext cx="1562884" cy="45365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aggregation as (16), and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CN" sz="105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050" i="1">
                              <a:latin typeface="Cambria Math" panose="02040503050406030204" pitchFamily="18" charset="0"/>
                            </a:rPr>
                            <m:t>+1/2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59" name="文本框 58">
                  <a:extLst>
                    <a:ext uri="{FF2B5EF4-FFF2-40B4-BE49-F238E27FC236}">
                      <a16:creationId xmlns:a16="http://schemas.microsoft.com/office/drawing/2014/main" id="{7026B007-EC63-0A25-1AB3-E8068E0BD10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99667" y="4917109"/>
                  <a:ext cx="1562884" cy="453650"/>
                </a:xfrm>
                <a:prstGeom prst="rect">
                  <a:avLst/>
                </a:prstGeom>
                <a:blipFill>
                  <a:blip r:embed="rId11"/>
                  <a:stretch>
                    <a:fillRect r="-1550" b="-3947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" name="直接箭头连接符 8">
              <a:extLst>
                <a:ext uri="{FF2B5EF4-FFF2-40B4-BE49-F238E27FC236}">
                  <a16:creationId xmlns:a16="http://schemas.microsoft.com/office/drawing/2014/main" id="{C85AA544-FBEF-7363-1C46-AE415A5F5AA8}"/>
                </a:ext>
              </a:extLst>
            </p:cNvPr>
            <p:cNvCxnSpPr>
              <a:cxnSpLocks/>
            </p:cNvCxnSpPr>
            <p:nvPr/>
          </p:nvCxnSpPr>
          <p:spPr>
            <a:xfrm>
              <a:off x="3989384" y="2862597"/>
              <a:ext cx="6279852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3" name="文本框 22">
                  <a:extLst>
                    <a:ext uri="{FF2B5EF4-FFF2-40B4-BE49-F238E27FC236}">
                      <a16:creationId xmlns:a16="http://schemas.microsoft.com/office/drawing/2014/main" id="{A2441608-EA88-4CB3-93DE-9C63710813B4}"/>
                    </a:ext>
                  </a:extLst>
                </p:cNvPr>
                <p:cNvSpPr txBox="1"/>
                <p:nvPr/>
              </p:nvSpPr>
              <p:spPr>
                <a:xfrm>
                  <a:off x="4476595" y="371786"/>
                  <a:ext cx="643055" cy="26840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zh-CN" altLang="zh-CN" sz="1050" b="1" i="1" smtClean="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050" b="1" i="1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  <a:cs typeface="Times New Roman" panose="02020603050405020304" pitchFamily="18" charset="0"/>
                              </a:rPr>
                              <m:t>𝐈𝐧𝐟𝐨</m:t>
                            </m:r>
                          </m:e>
                          <m:sub>
                            <m:sSub>
                              <m:sSubPr>
                                <m:ctrlPr>
                                  <a:rPr lang="zh-CN" altLang="zh-CN" sz="1050" b="1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050" b="1" i="1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𝐔</m:t>
                                </m:r>
                              </m:e>
                              <m:sub>
                                <m:r>
                                  <a:rPr lang="en-US" altLang="zh-CN" sz="1050" b="1" i="1" smtClean="0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23" name="文本框 22">
                  <a:extLst>
                    <a:ext uri="{FF2B5EF4-FFF2-40B4-BE49-F238E27FC236}">
                      <a16:creationId xmlns:a16="http://schemas.microsoft.com/office/drawing/2014/main" id="{A2441608-EA88-4CB3-93DE-9C63710813B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76595" y="371786"/>
                  <a:ext cx="643055" cy="268407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5" name="文本框 14">
                  <a:extLst>
                    <a:ext uri="{FF2B5EF4-FFF2-40B4-BE49-F238E27FC236}">
                      <a16:creationId xmlns:a16="http://schemas.microsoft.com/office/drawing/2014/main" id="{CE53D7AA-2FAF-D72B-E325-E013B37331BA}"/>
                    </a:ext>
                  </a:extLst>
                </p:cNvPr>
                <p:cNvSpPr txBox="1"/>
                <p:nvPr/>
              </p:nvSpPr>
              <p:spPr>
                <a:xfrm>
                  <a:off x="6132585" y="523243"/>
                  <a:ext cx="643055" cy="26840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zh-CN" altLang="zh-CN" sz="1050" b="1" i="1" smtClean="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050" b="1" i="1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  <a:cs typeface="Times New Roman" panose="02020603050405020304" pitchFamily="18" charset="0"/>
                              </a:rPr>
                              <m:t>𝐈𝐧𝐟𝐨</m:t>
                            </m:r>
                          </m:e>
                          <m:sub>
                            <m:sSub>
                              <m:sSubPr>
                                <m:ctrlPr>
                                  <a:rPr lang="zh-CN" altLang="zh-CN" sz="1050" b="1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050" b="1" i="1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𝐔</m:t>
                                </m:r>
                              </m:e>
                              <m:sub>
                                <m:r>
                                  <a:rPr lang="en-US" altLang="zh-CN" sz="1050" b="1" i="1" smtClean="0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15" name="文本框 14">
                  <a:extLst>
                    <a:ext uri="{FF2B5EF4-FFF2-40B4-BE49-F238E27FC236}">
                      <a16:creationId xmlns:a16="http://schemas.microsoft.com/office/drawing/2014/main" id="{CE53D7AA-2FAF-D72B-E325-E013B37331B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32585" y="523243"/>
                  <a:ext cx="643055" cy="268407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9" name="文本框 38">
                  <a:extLst>
                    <a:ext uri="{FF2B5EF4-FFF2-40B4-BE49-F238E27FC236}">
                      <a16:creationId xmlns:a16="http://schemas.microsoft.com/office/drawing/2014/main" id="{B2DD7550-2F87-422B-3693-77E326584ADC}"/>
                    </a:ext>
                  </a:extLst>
                </p:cNvPr>
                <p:cNvSpPr txBox="1"/>
                <p:nvPr/>
              </p:nvSpPr>
              <p:spPr>
                <a:xfrm>
                  <a:off x="7865135" y="655733"/>
                  <a:ext cx="643055" cy="26840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zh-CN" altLang="zh-CN" sz="1050" b="1" i="1" smtClean="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050" b="1" i="1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  <a:cs typeface="Times New Roman" panose="02020603050405020304" pitchFamily="18" charset="0"/>
                              </a:rPr>
                              <m:t>𝐈𝐧𝐟𝐨</m:t>
                            </m:r>
                          </m:e>
                          <m:sub>
                            <m:sSub>
                              <m:sSubPr>
                                <m:ctrlPr>
                                  <a:rPr lang="zh-CN" altLang="zh-CN" sz="1050" b="1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050" b="1" i="1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𝐔</m:t>
                                </m:r>
                              </m:e>
                              <m:sub>
                                <m:r>
                                  <a:rPr lang="en-US" altLang="zh-CN" sz="1050" b="1" i="1" smtClean="0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𝑴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US" sz="1050" dirty="0">
                    <a:latin typeface="Cambria" panose="02040503050406030204" pitchFamily="18" charset="0"/>
                    <a:ea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39" name="文本框 38">
                  <a:extLst>
                    <a:ext uri="{FF2B5EF4-FFF2-40B4-BE49-F238E27FC236}">
                      <a16:creationId xmlns:a16="http://schemas.microsoft.com/office/drawing/2014/main" id="{B2DD7550-2F87-422B-3693-77E326584AD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65135" y="655733"/>
                  <a:ext cx="643055" cy="268407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id="{894A3633-ACF8-496B-840D-6C3BB6FBCA79}"/>
                </a:ext>
              </a:extLst>
            </p:cNvPr>
            <p:cNvSpPr txBox="1"/>
            <p:nvPr/>
          </p:nvSpPr>
          <p:spPr>
            <a:xfrm>
              <a:off x="7452174" y="1276365"/>
              <a:ext cx="2691127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UE#1 with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 FL Server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881F0696-8A40-43B9-A217-35E7D5449C7C}"/>
                </a:ext>
              </a:extLst>
            </p:cNvPr>
            <p:cNvSpPr txBox="1"/>
            <p:nvPr/>
          </p:nvSpPr>
          <p:spPr>
            <a:xfrm>
              <a:off x="7451208" y="1487398"/>
              <a:ext cx="2688899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UE#2 with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 FL Server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id="{CA9AC50B-7E38-F30D-C7A1-C2306CDA8E3D}"/>
                </a:ext>
              </a:extLst>
            </p:cNvPr>
            <p:cNvSpPr txBox="1"/>
            <p:nvPr/>
          </p:nvSpPr>
          <p:spPr>
            <a:xfrm>
              <a:off x="7411967" y="1687910"/>
              <a:ext cx="273584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UE#M with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 FL Server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4" name="直接箭头连接符 13">
              <a:extLst>
                <a:ext uri="{FF2B5EF4-FFF2-40B4-BE49-F238E27FC236}">
                  <a16:creationId xmlns:a16="http://schemas.microsoft.com/office/drawing/2014/main" id="{E3DB4214-28C8-D753-6810-57706BE977B9}"/>
                </a:ext>
              </a:extLst>
            </p:cNvPr>
            <p:cNvCxnSpPr>
              <a:cxnSpLocks/>
            </p:cNvCxnSpPr>
            <p:nvPr/>
          </p:nvCxnSpPr>
          <p:spPr>
            <a:xfrm>
              <a:off x="3983288" y="3484263"/>
              <a:ext cx="6279852" cy="0"/>
            </a:xfrm>
            <a:prstGeom prst="straightConnector1">
              <a:avLst/>
            </a:prstGeom>
            <a:ln>
              <a:solidFill>
                <a:schemeClr val="accent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箭头连接符 15">
              <a:extLst>
                <a:ext uri="{FF2B5EF4-FFF2-40B4-BE49-F238E27FC236}">
                  <a16:creationId xmlns:a16="http://schemas.microsoft.com/office/drawing/2014/main" id="{8E816351-C649-BF4F-A211-B978050E32ED}"/>
                </a:ext>
              </a:extLst>
            </p:cNvPr>
            <p:cNvCxnSpPr>
              <a:cxnSpLocks/>
            </p:cNvCxnSpPr>
            <p:nvPr/>
          </p:nvCxnSpPr>
          <p:spPr>
            <a:xfrm>
              <a:off x="3979003" y="4073042"/>
              <a:ext cx="6279852" cy="0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箭头连接符 17">
              <a:extLst>
                <a:ext uri="{FF2B5EF4-FFF2-40B4-BE49-F238E27FC236}">
                  <a16:creationId xmlns:a16="http://schemas.microsoft.com/office/drawing/2014/main" id="{F785B479-99D2-E3F4-A294-8D5BD44B82B5}"/>
                </a:ext>
              </a:extLst>
            </p:cNvPr>
            <p:cNvCxnSpPr>
              <a:cxnSpLocks/>
            </p:cNvCxnSpPr>
            <p:nvPr/>
          </p:nvCxnSpPr>
          <p:spPr>
            <a:xfrm>
              <a:off x="7198607" y="4749384"/>
              <a:ext cx="306221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id="{839F7279-CF45-3885-42FC-FA4BD3F32479}"/>
                </a:ext>
              </a:extLst>
            </p:cNvPr>
            <p:cNvSpPr txBox="1"/>
            <p:nvPr/>
          </p:nvSpPr>
          <p:spPr>
            <a:xfrm>
              <a:off x="7530441" y="4623823"/>
              <a:ext cx="2506495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UE#M with “aggregation”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C1F37356-7927-41C4-90E4-ECD0AC1BE832}"/>
                </a:ext>
              </a:extLst>
            </p:cNvPr>
            <p:cNvSpPr txBox="1"/>
            <p:nvPr/>
          </p:nvSpPr>
          <p:spPr>
            <a:xfrm>
              <a:off x="9118600" y="861682"/>
              <a:ext cx="2311647" cy="4154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r>
                <a:rPr 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ecision that UE#1,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…, UE#M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forms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Centralized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 group (UE#M as center)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2" name="文本框 51">
                  <a:extLst>
                    <a:ext uri="{FF2B5EF4-FFF2-40B4-BE49-F238E27FC236}">
                      <a16:creationId xmlns:a16="http://schemas.microsoft.com/office/drawing/2014/main" id="{90132856-7AB9-5E4B-2108-8C39A06C6C55}"/>
                    </a:ext>
                  </a:extLst>
                </p:cNvPr>
                <p:cNvSpPr txBox="1"/>
                <p:nvPr/>
              </p:nvSpPr>
              <p:spPr>
                <a:xfrm>
                  <a:off x="6635845" y="1932081"/>
                  <a:ext cx="1129960" cy="430887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training,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52" name="文本框 51">
                  <a:extLst>
                    <a:ext uri="{FF2B5EF4-FFF2-40B4-BE49-F238E27FC236}">
                      <a16:creationId xmlns:a16="http://schemas.microsoft.com/office/drawing/2014/main" id="{90132856-7AB9-5E4B-2108-8C39A06C6C5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35845" y="1932081"/>
                  <a:ext cx="1129960" cy="430887"/>
                </a:xfrm>
                <a:prstGeom prst="rect">
                  <a:avLst/>
                </a:prstGeom>
                <a:blipFill>
                  <a:blip r:embed="rId15"/>
                  <a:stretch>
                    <a:fillRect b="-2740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8" name="文本框 27">
                  <a:extLst>
                    <a:ext uri="{FF2B5EF4-FFF2-40B4-BE49-F238E27FC236}">
                      <a16:creationId xmlns:a16="http://schemas.microsoft.com/office/drawing/2014/main" id="{145E9300-4831-4ABB-8182-36BC82536398}"/>
                    </a:ext>
                  </a:extLst>
                </p:cNvPr>
                <p:cNvSpPr txBox="1"/>
                <p:nvPr/>
              </p:nvSpPr>
              <p:spPr>
                <a:xfrm>
                  <a:off x="3421487" y="1937161"/>
                  <a:ext cx="1129960" cy="41549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training,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28" name="文本框 27">
                  <a:extLst>
                    <a:ext uri="{FF2B5EF4-FFF2-40B4-BE49-F238E27FC236}">
                      <a16:creationId xmlns:a16="http://schemas.microsoft.com/office/drawing/2014/main" id="{145E9300-4831-4ABB-8182-36BC8253639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21487" y="1937161"/>
                  <a:ext cx="1129960" cy="415498"/>
                </a:xfrm>
                <a:prstGeom prst="rect">
                  <a:avLst/>
                </a:prstGeom>
                <a:blipFill>
                  <a:blip r:embed="rId16"/>
                  <a:stretch>
                    <a:fillRect b="-7143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3" name="文本框 42">
                  <a:extLst>
                    <a:ext uri="{FF2B5EF4-FFF2-40B4-BE49-F238E27FC236}">
                      <a16:creationId xmlns:a16="http://schemas.microsoft.com/office/drawing/2014/main" id="{C9835C09-46B8-C6A4-BD0A-15BD627D406E}"/>
                    </a:ext>
                  </a:extLst>
                </p:cNvPr>
                <p:cNvSpPr txBox="1"/>
                <p:nvPr/>
              </p:nvSpPr>
              <p:spPr>
                <a:xfrm>
                  <a:off x="5042447" y="1937161"/>
                  <a:ext cx="1129960" cy="430887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training,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43" name="文本框 42">
                  <a:extLst>
                    <a:ext uri="{FF2B5EF4-FFF2-40B4-BE49-F238E27FC236}">
                      <a16:creationId xmlns:a16="http://schemas.microsoft.com/office/drawing/2014/main" id="{C9835C09-46B8-C6A4-BD0A-15BD627D406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42447" y="1937161"/>
                  <a:ext cx="1129960" cy="430887"/>
                </a:xfrm>
                <a:prstGeom prst="rect">
                  <a:avLst/>
                </a:prstGeom>
                <a:blipFill>
                  <a:blip r:embed="rId17"/>
                  <a:stretch>
                    <a:fillRect b="-4167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6" name="直接箭头连接符 55">
              <a:extLst>
                <a:ext uri="{FF2B5EF4-FFF2-40B4-BE49-F238E27FC236}">
                  <a16:creationId xmlns:a16="http://schemas.microsoft.com/office/drawing/2014/main" id="{507239D8-F29F-6B4F-744A-11B627FB6498}"/>
                </a:ext>
              </a:extLst>
            </p:cNvPr>
            <p:cNvCxnSpPr>
              <a:cxnSpLocks/>
            </p:cNvCxnSpPr>
            <p:nvPr/>
          </p:nvCxnSpPr>
          <p:spPr>
            <a:xfrm>
              <a:off x="5608320" y="5709442"/>
              <a:ext cx="4640588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箭头连接符 45">
              <a:extLst>
                <a:ext uri="{FF2B5EF4-FFF2-40B4-BE49-F238E27FC236}">
                  <a16:creationId xmlns:a16="http://schemas.microsoft.com/office/drawing/2014/main" id="{93F4AEB8-51AF-8931-7737-A81025393021}"/>
                </a:ext>
              </a:extLst>
            </p:cNvPr>
            <p:cNvCxnSpPr>
              <a:cxnSpLocks/>
            </p:cNvCxnSpPr>
            <p:nvPr/>
          </p:nvCxnSpPr>
          <p:spPr>
            <a:xfrm>
              <a:off x="3992835" y="5454321"/>
              <a:ext cx="6256073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id="{965358CA-D156-1643-A090-ACA5F6EF740B}"/>
                </a:ext>
              </a:extLst>
            </p:cNvPr>
            <p:cNvSpPr txBox="1"/>
            <p:nvPr/>
          </p:nvSpPr>
          <p:spPr>
            <a:xfrm>
              <a:off x="7526640" y="4441087"/>
              <a:ext cx="2506495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UE#2 with “aggregation”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" name="文本框 56">
              <a:extLst>
                <a:ext uri="{FF2B5EF4-FFF2-40B4-BE49-F238E27FC236}">
                  <a16:creationId xmlns:a16="http://schemas.microsoft.com/office/drawing/2014/main" id="{E110B177-9777-1520-5D01-BCE259DAE319}"/>
                </a:ext>
              </a:extLst>
            </p:cNvPr>
            <p:cNvSpPr txBox="1"/>
            <p:nvPr/>
          </p:nvSpPr>
          <p:spPr>
            <a:xfrm>
              <a:off x="7344619" y="2720444"/>
              <a:ext cx="202118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Successful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sidelink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transmissions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87A8C647-7A9F-494A-97C0-F71E9CBFA54C}"/>
                </a:ext>
              </a:extLst>
            </p:cNvPr>
            <p:cNvSpPr txBox="1"/>
            <p:nvPr/>
          </p:nvSpPr>
          <p:spPr>
            <a:xfrm>
              <a:off x="3517510" y="101900"/>
              <a:ext cx="962025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UE#1</a:t>
              </a:r>
            </a:p>
          </p:txBody>
        </p:sp>
        <p:sp>
          <p:nvSpPr>
            <p:cNvPr id="67" name="文本框 66">
              <a:extLst>
                <a:ext uri="{FF2B5EF4-FFF2-40B4-BE49-F238E27FC236}">
                  <a16:creationId xmlns:a16="http://schemas.microsoft.com/office/drawing/2014/main" id="{E994A1B7-A913-7AE6-6335-4242885F48EE}"/>
                </a:ext>
              </a:extLst>
            </p:cNvPr>
            <p:cNvSpPr txBox="1"/>
            <p:nvPr/>
          </p:nvSpPr>
          <p:spPr>
            <a:xfrm>
              <a:off x="7354976" y="3331616"/>
              <a:ext cx="202118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Successful </a:t>
              </a:r>
              <a:r>
                <a:rPr lang="en-US" altLang="zh-CN" sz="1050" dirty="0" err="1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sidelink</a:t>
              </a:r>
              <a:r>
                <a:rPr lang="en-US" altLang="zh-CN" sz="105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transmissions</a:t>
              </a:r>
              <a:endParaRPr lang="en-US" sz="105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3" name="文本框 72">
              <a:extLst>
                <a:ext uri="{FF2B5EF4-FFF2-40B4-BE49-F238E27FC236}">
                  <a16:creationId xmlns:a16="http://schemas.microsoft.com/office/drawing/2014/main" id="{17808945-2D8F-09FA-15FE-203E0507FCEC}"/>
                </a:ext>
              </a:extLst>
            </p:cNvPr>
            <p:cNvSpPr txBox="1"/>
            <p:nvPr/>
          </p:nvSpPr>
          <p:spPr>
            <a:xfrm>
              <a:off x="7367413" y="3925288"/>
              <a:ext cx="202118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solidFill>
                    <a:schemeClr val="accent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Successful </a:t>
              </a:r>
              <a:r>
                <a:rPr lang="en-US" altLang="zh-CN" sz="1050" dirty="0" err="1">
                  <a:solidFill>
                    <a:schemeClr val="accent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sidelink</a:t>
              </a:r>
              <a:r>
                <a:rPr lang="en-US" altLang="zh-CN" sz="1050" dirty="0">
                  <a:solidFill>
                    <a:schemeClr val="accent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transmissions</a:t>
              </a:r>
              <a:endParaRPr lang="en-US" sz="105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75" name="直接箭头连接符 74">
              <a:extLst>
                <a:ext uri="{FF2B5EF4-FFF2-40B4-BE49-F238E27FC236}">
                  <a16:creationId xmlns:a16="http://schemas.microsoft.com/office/drawing/2014/main" id="{C9EC0C60-D513-7A36-6CB3-41C05505DE42}"/>
                </a:ext>
              </a:extLst>
            </p:cNvPr>
            <p:cNvCxnSpPr>
              <a:cxnSpLocks/>
            </p:cNvCxnSpPr>
            <p:nvPr/>
          </p:nvCxnSpPr>
          <p:spPr>
            <a:xfrm>
              <a:off x="3979003" y="4349067"/>
              <a:ext cx="6279852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文本框 76">
              <a:extLst>
                <a:ext uri="{FF2B5EF4-FFF2-40B4-BE49-F238E27FC236}">
                  <a16:creationId xmlns:a16="http://schemas.microsoft.com/office/drawing/2014/main" id="{31DB572C-137C-7B74-47DA-6010C66DF1C6}"/>
                </a:ext>
              </a:extLst>
            </p:cNvPr>
            <p:cNvSpPr txBox="1"/>
            <p:nvPr/>
          </p:nvSpPr>
          <p:spPr>
            <a:xfrm>
              <a:off x="7529851" y="4220437"/>
              <a:ext cx="2506495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UE#1 with “aggregation”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79617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9" name="文本框 88">
                <a:extLst>
                  <a:ext uri="{FF2B5EF4-FFF2-40B4-BE49-F238E27FC236}">
                    <a16:creationId xmlns:a16="http://schemas.microsoft.com/office/drawing/2014/main" id="{76292476-C26E-4994-911E-F12B69FCD3A2}"/>
                  </a:ext>
                </a:extLst>
              </p:cNvPr>
              <p:cNvSpPr txBox="1"/>
              <p:nvPr/>
            </p:nvSpPr>
            <p:spPr>
              <a:xfrm>
                <a:off x="5683790" y="572851"/>
                <a:ext cx="3862301" cy="58144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zh-CN" altLang="en-US" sz="1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zh-CN" altLang="en-US" sz="1000" b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𝐖</m:t>
                          </m:r>
                        </m:e>
                        <m:sup>
                          <m:r>
                            <a:rPr lang="zh-CN" altLang="en-US" sz="10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zh-CN" altLang="en-US" sz="10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sup>
                      </m:sSup>
                      <m:r>
                        <a:rPr lang="zh-CN" altLang="en-US" sz="1000" b="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zh-CN" sz="1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0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sz="1000" i="1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zh-CN" altLang="zh-CN" sz="1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ctrlPr>
                                <a:rPr lang="zh-CN" altLang="zh-CN" sz="10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altLang="zh-CN" sz="10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altLang="zh-CN" sz="1000" i="1">
                                  <a:latin typeface="Cambria Math" panose="02040503050406030204" pitchFamily="18" charset="0"/>
                                </a:rPr>
                                <m:t>=3</m:t>
                              </m:r>
                            </m:sub>
                            <m:sup>
                              <m:r>
                                <a:rPr lang="en-US" altLang="zh-CN" sz="1000" i="1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zh-CN" altLang="zh-CN" sz="1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zh-CN" altLang="zh-CN" sz="1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000" i="1">
                                          <a:latin typeface="Cambria Math" panose="02040503050406030204" pitchFamily="18" charset="0"/>
                                        </a:rPr>
                                        <m:t>𝑈</m:t>
                                      </m:r>
                                    </m:e>
                                    <m:sub>
                                      <m:r>
                                        <a:rPr lang="en-US" altLang="zh-CN" sz="1000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  <m:r>
                                    <a:rPr lang="en-US" altLang="zh-CN" sz="10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altLang="zh-CN" sz="10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  <m:sSubSup>
                                <m:sSubSupPr>
                                  <m:ctrlPr>
                                    <a:rPr lang="zh-CN" altLang="zh-CN" sz="10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1000" b="1" i="1">
                                      <a:latin typeface="Cambria Math" panose="02040503050406030204" pitchFamily="18" charset="0"/>
                                    </a:rPr>
                                    <m:t>𝐖</m:t>
                                  </m:r>
                                </m:e>
                                <m:sub>
                                  <m:r>
                                    <a:rPr lang="en-US" altLang="zh-CN" sz="10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  <m:sup>
                                  <m:r>
                                    <a:rPr lang="en-US" altLang="zh-CN" sz="10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p>
                              </m:sSubSup>
                            </m:e>
                          </m:nary>
                          <m:r>
                            <a:rPr lang="en-US" altLang="zh-CN" sz="10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zh-CN" altLang="zh-CN" sz="1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000" i="1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altLang="zh-CN" sz="1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d>
                            <m:dPr>
                              <m:ctrlPr>
                                <a:rPr lang="zh-CN" altLang="zh-CN" sz="1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zh-CN" altLang="zh-CN" sz="1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0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altLang="zh-CN" sz="10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altLang="zh-CN" sz="10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zh-CN" altLang="zh-CN" sz="1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0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altLang="zh-CN" sz="1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  <m:sSubSup>
                            <m:sSubSupPr>
                              <m:ctrlPr>
                                <a:rPr lang="zh-CN" altLang="zh-CN" sz="1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1000" b="1" i="1">
                                  <a:latin typeface="Cambria Math" panose="02040503050406030204" pitchFamily="18" charset="0"/>
                                </a:rPr>
                                <m:t>𝐖</m:t>
                              </m:r>
                            </m:e>
                            <m:sub>
                              <m:r>
                                <a:rPr lang="en-US" altLang="zh-CN" sz="1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altLang="zh-CN" sz="10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altLang="zh-CN" sz="1000" i="1">
                                  <a:latin typeface="Cambria Math" panose="02040503050406030204" pitchFamily="18" charset="0"/>
                                </a:rPr>
                                <m:t>+1/2</m:t>
                              </m:r>
                            </m:sup>
                          </m:sSubSup>
                          <m:r>
                            <a:rPr lang="en-US" altLang="zh-CN" sz="1000" i="1"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zh-CN" altLang="zh-CN" sz="1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sz="1000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b>
                                <m:sSubPr>
                                  <m:ctrlPr>
                                    <a:rPr lang="zh-CN" altLang="zh-CN" sz="1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000" i="1"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en-US" altLang="zh-CN" sz="1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  <m:sSubSup>
                            <m:sSubSupPr>
                              <m:ctrlPr>
                                <a:rPr lang="zh-CN" altLang="zh-CN" sz="1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sSub>
                                <m:sSubPr>
                                  <m:ctrlPr>
                                    <a:rPr lang="zh-CN" altLang="zh-CN" sz="1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000" i="1"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en-US" altLang="zh-CN" sz="10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zh-CN" altLang="zh-CN" sz="1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0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altLang="zh-CN" sz="10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altLang="zh-CN" sz="1000" b="1" i="1">
                                  <a:latin typeface="Cambria Math" panose="02040503050406030204" pitchFamily="18" charset="0"/>
                                </a:rPr>
                                <m:t>𝐖</m:t>
                              </m:r>
                            </m:e>
                            <m:sub>
                              <m:r>
                                <a:rPr lang="en-US" altLang="zh-CN" sz="1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altLang="zh-CN" sz="10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zh-CN" altLang="en-US" sz="1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9" name="文本框 88">
                <a:extLst>
                  <a:ext uri="{FF2B5EF4-FFF2-40B4-BE49-F238E27FC236}">
                    <a16:creationId xmlns:a16="http://schemas.microsoft.com/office/drawing/2014/main" id="{76292476-C26E-4994-911E-F12B69FCD3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3790" y="572851"/>
                <a:ext cx="3862301" cy="581441"/>
              </a:xfrm>
              <a:prstGeom prst="rect">
                <a:avLst/>
              </a:prstGeom>
              <a:blipFill>
                <a:blip r:embed="rId2"/>
                <a:stretch>
                  <a:fillRect t="-73196" b="-116495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组合 12">
            <a:extLst>
              <a:ext uri="{FF2B5EF4-FFF2-40B4-BE49-F238E27FC236}">
                <a16:creationId xmlns:a16="http://schemas.microsoft.com/office/drawing/2014/main" id="{BD02B621-6B2B-456F-AADA-8BD51969C64A}"/>
              </a:ext>
            </a:extLst>
          </p:cNvPr>
          <p:cNvGrpSpPr/>
          <p:nvPr/>
        </p:nvGrpSpPr>
        <p:grpSpPr>
          <a:xfrm>
            <a:off x="2127933" y="1960013"/>
            <a:ext cx="5032876" cy="2171187"/>
            <a:chOff x="2127933" y="1960013"/>
            <a:chExt cx="5032876" cy="2171187"/>
          </a:xfrm>
        </p:grpSpPr>
        <p:pic>
          <p:nvPicPr>
            <p:cNvPr id="56" name="图片 55">
              <a:extLst>
                <a:ext uri="{FF2B5EF4-FFF2-40B4-BE49-F238E27FC236}">
                  <a16:creationId xmlns:a16="http://schemas.microsoft.com/office/drawing/2014/main" id="{884ED4C9-B43E-488D-BA5C-F7CDCD0C628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16695" y="2171632"/>
              <a:ext cx="406698" cy="862699"/>
            </a:xfrm>
            <a:prstGeom prst="rect">
              <a:avLst/>
            </a:prstGeom>
          </p:spPr>
        </p:pic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F4EC5F84-0748-4B29-A547-BCC256C1C1DD}"/>
                </a:ext>
              </a:extLst>
            </p:cNvPr>
            <p:cNvGrpSpPr/>
            <p:nvPr/>
          </p:nvGrpSpPr>
          <p:grpSpPr>
            <a:xfrm>
              <a:off x="2551844" y="2436819"/>
              <a:ext cx="551754" cy="582470"/>
              <a:chOff x="3440959" y="3080205"/>
              <a:chExt cx="551754" cy="582470"/>
            </a:xfrm>
          </p:grpSpPr>
          <p:pic>
            <p:nvPicPr>
              <p:cNvPr id="47" name="图片 46">
                <a:extLst>
                  <a:ext uri="{FF2B5EF4-FFF2-40B4-BE49-F238E27FC236}">
                    <a16:creationId xmlns:a16="http://schemas.microsoft.com/office/drawing/2014/main" id="{CE9F0B07-4C90-4C6E-8EAF-7D9B83C8C8B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07270" y="3080205"/>
                <a:ext cx="194845" cy="359592"/>
              </a:xfrm>
              <a:prstGeom prst="rect">
                <a:avLst/>
              </a:prstGeom>
            </p:spPr>
          </p:pic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B7BE9001-D055-4043-B881-DD1C8D6D3734}"/>
                  </a:ext>
                </a:extLst>
              </p:cNvPr>
              <p:cNvSpPr txBox="1"/>
              <p:nvPr/>
            </p:nvSpPr>
            <p:spPr>
              <a:xfrm>
                <a:off x="3440959" y="3401065"/>
                <a:ext cx="55175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UE#1</a:t>
                </a:r>
                <a:endParaRPr lang="en-US" sz="11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0" name="组合 59">
              <a:extLst>
                <a:ext uri="{FF2B5EF4-FFF2-40B4-BE49-F238E27FC236}">
                  <a16:creationId xmlns:a16="http://schemas.microsoft.com/office/drawing/2014/main" id="{4BC95567-1567-40CF-98E0-DB101A362A85}"/>
                </a:ext>
              </a:extLst>
            </p:cNvPr>
            <p:cNvGrpSpPr/>
            <p:nvPr/>
          </p:nvGrpSpPr>
          <p:grpSpPr>
            <a:xfrm>
              <a:off x="3367659" y="3003216"/>
              <a:ext cx="551754" cy="582470"/>
              <a:chOff x="3440959" y="3080205"/>
              <a:chExt cx="551754" cy="582470"/>
            </a:xfrm>
          </p:grpSpPr>
          <p:pic>
            <p:nvPicPr>
              <p:cNvPr id="63" name="图片 62">
                <a:extLst>
                  <a:ext uri="{FF2B5EF4-FFF2-40B4-BE49-F238E27FC236}">
                    <a16:creationId xmlns:a16="http://schemas.microsoft.com/office/drawing/2014/main" id="{9DB7F969-A864-495E-9132-DE1248FA0E2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07270" y="3080205"/>
                <a:ext cx="194845" cy="359592"/>
              </a:xfrm>
              <a:prstGeom prst="rect">
                <a:avLst/>
              </a:prstGeom>
            </p:spPr>
          </p:pic>
          <p:sp>
            <p:nvSpPr>
              <p:cNvPr id="64" name="文本框 63">
                <a:extLst>
                  <a:ext uri="{FF2B5EF4-FFF2-40B4-BE49-F238E27FC236}">
                    <a16:creationId xmlns:a16="http://schemas.microsoft.com/office/drawing/2014/main" id="{040EB94E-6F3D-4CF5-9F95-58730A672CA2}"/>
                  </a:ext>
                </a:extLst>
              </p:cNvPr>
              <p:cNvSpPr txBox="1"/>
              <p:nvPr/>
            </p:nvSpPr>
            <p:spPr>
              <a:xfrm>
                <a:off x="3440959" y="3401065"/>
                <a:ext cx="55175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UE#2</a:t>
                </a:r>
                <a:endParaRPr lang="en-US" sz="11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5" name="组合 64">
              <a:extLst>
                <a:ext uri="{FF2B5EF4-FFF2-40B4-BE49-F238E27FC236}">
                  <a16:creationId xmlns:a16="http://schemas.microsoft.com/office/drawing/2014/main" id="{9BDC5371-4BF9-4858-A4C0-79204FEE9297}"/>
                </a:ext>
              </a:extLst>
            </p:cNvPr>
            <p:cNvGrpSpPr/>
            <p:nvPr/>
          </p:nvGrpSpPr>
          <p:grpSpPr>
            <a:xfrm>
              <a:off x="4478060" y="3492303"/>
              <a:ext cx="551754" cy="582470"/>
              <a:chOff x="3440959" y="3080205"/>
              <a:chExt cx="551754" cy="582470"/>
            </a:xfrm>
          </p:grpSpPr>
          <p:pic>
            <p:nvPicPr>
              <p:cNvPr id="66" name="图片 65">
                <a:extLst>
                  <a:ext uri="{FF2B5EF4-FFF2-40B4-BE49-F238E27FC236}">
                    <a16:creationId xmlns:a16="http://schemas.microsoft.com/office/drawing/2014/main" id="{0048B017-325D-4A96-B724-A0B94EEE481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07270" y="3080205"/>
                <a:ext cx="194845" cy="359592"/>
              </a:xfrm>
              <a:prstGeom prst="rect">
                <a:avLst/>
              </a:prstGeom>
            </p:spPr>
          </p:pic>
          <p:sp>
            <p:nvSpPr>
              <p:cNvPr id="67" name="文本框 66">
                <a:extLst>
                  <a:ext uri="{FF2B5EF4-FFF2-40B4-BE49-F238E27FC236}">
                    <a16:creationId xmlns:a16="http://schemas.microsoft.com/office/drawing/2014/main" id="{1EAE01FD-5CFA-44B5-A9D6-AEC513D1037F}"/>
                  </a:ext>
                </a:extLst>
              </p:cNvPr>
              <p:cNvSpPr txBox="1"/>
              <p:nvPr/>
            </p:nvSpPr>
            <p:spPr>
              <a:xfrm>
                <a:off x="3440959" y="3401065"/>
                <a:ext cx="55175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UE#3</a:t>
                </a:r>
                <a:endParaRPr lang="en-US" sz="11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8" name="组合 67">
              <a:extLst>
                <a:ext uri="{FF2B5EF4-FFF2-40B4-BE49-F238E27FC236}">
                  <a16:creationId xmlns:a16="http://schemas.microsoft.com/office/drawing/2014/main" id="{69525E8B-DCA1-4EFE-A891-310C19B68840}"/>
                </a:ext>
              </a:extLst>
            </p:cNvPr>
            <p:cNvGrpSpPr/>
            <p:nvPr/>
          </p:nvGrpSpPr>
          <p:grpSpPr>
            <a:xfrm>
              <a:off x="5285887" y="3498936"/>
              <a:ext cx="551754" cy="582470"/>
              <a:chOff x="3440959" y="3080205"/>
              <a:chExt cx="551754" cy="582470"/>
            </a:xfrm>
          </p:grpSpPr>
          <p:pic>
            <p:nvPicPr>
              <p:cNvPr id="69" name="图片 68">
                <a:extLst>
                  <a:ext uri="{FF2B5EF4-FFF2-40B4-BE49-F238E27FC236}">
                    <a16:creationId xmlns:a16="http://schemas.microsoft.com/office/drawing/2014/main" id="{4F4F8C82-48B2-4FD2-AAF3-60A8A2DF84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07270" y="3080205"/>
                <a:ext cx="194845" cy="359592"/>
              </a:xfrm>
              <a:prstGeom prst="rect">
                <a:avLst/>
              </a:prstGeom>
            </p:spPr>
          </p:pic>
          <p:sp>
            <p:nvSpPr>
              <p:cNvPr id="70" name="文本框 69">
                <a:extLst>
                  <a:ext uri="{FF2B5EF4-FFF2-40B4-BE49-F238E27FC236}">
                    <a16:creationId xmlns:a16="http://schemas.microsoft.com/office/drawing/2014/main" id="{719643F9-6B23-48FA-B36F-D48448EECE26}"/>
                  </a:ext>
                </a:extLst>
              </p:cNvPr>
              <p:cNvSpPr txBox="1"/>
              <p:nvPr/>
            </p:nvSpPr>
            <p:spPr>
              <a:xfrm>
                <a:off x="3440959" y="3401065"/>
                <a:ext cx="55175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UE#4</a:t>
                </a:r>
                <a:endParaRPr lang="en-US" sz="11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74" name="组合 73">
              <a:extLst>
                <a:ext uri="{FF2B5EF4-FFF2-40B4-BE49-F238E27FC236}">
                  <a16:creationId xmlns:a16="http://schemas.microsoft.com/office/drawing/2014/main" id="{301EFA81-6D4B-4586-AF11-8946E4A122FB}"/>
                </a:ext>
              </a:extLst>
            </p:cNvPr>
            <p:cNvGrpSpPr/>
            <p:nvPr/>
          </p:nvGrpSpPr>
          <p:grpSpPr>
            <a:xfrm>
              <a:off x="6408396" y="2796411"/>
              <a:ext cx="569079" cy="587567"/>
              <a:chOff x="3427506" y="3080205"/>
              <a:chExt cx="554372" cy="587567"/>
            </a:xfrm>
          </p:grpSpPr>
          <p:pic>
            <p:nvPicPr>
              <p:cNvPr id="75" name="图片 74">
                <a:extLst>
                  <a:ext uri="{FF2B5EF4-FFF2-40B4-BE49-F238E27FC236}">
                    <a16:creationId xmlns:a16="http://schemas.microsoft.com/office/drawing/2014/main" id="{8B2CC7EC-8C1B-471C-874B-B8F0EE9F25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07270" y="3080205"/>
                <a:ext cx="194845" cy="359592"/>
              </a:xfrm>
              <a:prstGeom prst="rect">
                <a:avLst/>
              </a:prstGeom>
            </p:spPr>
          </p:pic>
          <p:sp>
            <p:nvSpPr>
              <p:cNvPr id="76" name="文本框 75">
                <a:extLst>
                  <a:ext uri="{FF2B5EF4-FFF2-40B4-BE49-F238E27FC236}">
                    <a16:creationId xmlns:a16="http://schemas.microsoft.com/office/drawing/2014/main" id="{147BF4A3-4407-4FF1-A2BB-6239591C197F}"/>
                  </a:ext>
                </a:extLst>
              </p:cNvPr>
              <p:cNvSpPr txBox="1"/>
              <p:nvPr/>
            </p:nvSpPr>
            <p:spPr>
              <a:xfrm>
                <a:off x="3427506" y="3406162"/>
                <a:ext cx="55437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UE#K</a:t>
                </a:r>
                <a:endParaRPr lang="en-US" sz="11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5" name="椭圆 4">
              <a:extLst>
                <a:ext uri="{FF2B5EF4-FFF2-40B4-BE49-F238E27FC236}">
                  <a16:creationId xmlns:a16="http://schemas.microsoft.com/office/drawing/2014/main" id="{592EC559-A9F3-4C82-A0C0-35E479BC07BC}"/>
                </a:ext>
              </a:extLst>
            </p:cNvPr>
            <p:cNvSpPr/>
            <p:nvPr/>
          </p:nvSpPr>
          <p:spPr>
            <a:xfrm>
              <a:off x="2127933" y="1960013"/>
              <a:ext cx="5032876" cy="217118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7" name="文本框 76">
                  <a:extLst>
                    <a:ext uri="{FF2B5EF4-FFF2-40B4-BE49-F238E27FC236}">
                      <a16:creationId xmlns:a16="http://schemas.microsoft.com/office/drawing/2014/main" id="{BE6DBAF4-A03C-4AD6-A444-F6D79338B5A4}"/>
                    </a:ext>
                  </a:extLst>
                </p:cNvPr>
                <p:cNvSpPr txBox="1"/>
                <p:nvPr/>
              </p:nvSpPr>
              <p:spPr>
                <a:xfrm>
                  <a:off x="3031834" y="2325688"/>
                  <a:ext cx="425422" cy="27789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zh-CN" altLang="en-US" sz="1200" b="1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zh-CN" altLang="en-US" sz="1200" b="1">
                                <a:latin typeface="Cambria Math" panose="02040503050406030204" pitchFamily="18" charset="0"/>
                              </a:rPr>
                              <m:t>𝐖</m:t>
                            </m:r>
                          </m:e>
                          <m:sub>
                            <m:r>
                              <a:rPr lang="zh-CN" altLang="en-US" sz="1200" b="0" i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zh-CN" altLang="en-US" sz="1200" b="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m:oMathPara>
                  </a14:m>
                  <a:endParaRPr lang="zh-CN" altLang="en-US" sz="1200" dirty="0"/>
                </a:p>
              </p:txBody>
            </p:sp>
          </mc:Choice>
          <mc:Fallback xmlns="">
            <p:sp>
              <p:nvSpPr>
                <p:cNvPr id="77" name="文本框 76">
                  <a:extLst>
                    <a:ext uri="{FF2B5EF4-FFF2-40B4-BE49-F238E27FC236}">
                      <a16:creationId xmlns:a16="http://schemas.microsoft.com/office/drawing/2014/main" id="{BE6DBAF4-A03C-4AD6-A444-F6D79338B5A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31834" y="2325688"/>
                  <a:ext cx="425422" cy="277897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" name="直接箭头连接符 8">
              <a:extLst>
                <a:ext uri="{FF2B5EF4-FFF2-40B4-BE49-F238E27FC236}">
                  <a16:creationId xmlns:a16="http://schemas.microsoft.com/office/drawing/2014/main" id="{7612CB1D-AC9C-4109-B296-C6484BD0E37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03598" y="2636508"/>
              <a:ext cx="2144976" cy="3143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箭头连接符 78">
              <a:extLst>
                <a:ext uri="{FF2B5EF4-FFF2-40B4-BE49-F238E27FC236}">
                  <a16:creationId xmlns:a16="http://schemas.microsoft.com/office/drawing/2014/main" id="{A2A15029-3D8F-4BFD-9B67-E5EB3697B79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49336" y="2742167"/>
              <a:ext cx="1460113" cy="44884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文本框 80">
              <a:extLst>
                <a:ext uri="{FF2B5EF4-FFF2-40B4-BE49-F238E27FC236}">
                  <a16:creationId xmlns:a16="http://schemas.microsoft.com/office/drawing/2014/main" id="{3EAAD745-AE39-4AB9-AFA9-6FD0C33604BB}"/>
                </a:ext>
              </a:extLst>
            </p:cNvPr>
            <p:cNvSpPr txBox="1"/>
            <p:nvPr/>
          </p:nvSpPr>
          <p:spPr>
            <a:xfrm rot="19984494">
              <a:off x="5940431" y="3266587"/>
              <a:ext cx="55175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…</a:t>
              </a:r>
              <a:endPara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82" name="直接箭头连接符 81">
              <a:extLst>
                <a:ext uri="{FF2B5EF4-FFF2-40B4-BE49-F238E27FC236}">
                  <a16:creationId xmlns:a16="http://schemas.microsoft.com/office/drawing/2014/main" id="{9A93F898-BBCA-410D-9AD8-DBE9B3BAB33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83594" y="2993124"/>
              <a:ext cx="568842" cy="44961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箭头连接符 83">
              <a:extLst>
                <a:ext uri="{FF2B5EF4-FFF2-40B4-BE49-F238E27FC236}">
                  <a16:creationId xmlns:a16="http://schemas.microsoft.com/office/drawing/2014/main" id="{59701066-A0F4-4AD6-BCE7-A7BE8489DB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42549" y="3057298"/>
              <a:ext cx="37869" cy="35753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箭头连接符 84">
              <a:extLst>
                <a:ext uri="{FF2B5EF4-FFF2-40B4-BE49-F238E27FC236}">
                  <a16:creationId xmlns:a16="http://schemas.microsoft.com/office/drawing/2014/main" id="{02DCE556-D5D0-4FCF-B026-F7C5D6EB391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887553" y="2696690"/>
              <a:ext cx="648123" cy="1917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6" name="文本框 85">
                  <a:extLst>
                    <a:ext uri="{FF2B5EF4-FFF2-40B4-BE49-F238E27FC236}">
                      <a16:creationId xmlns:a16="http://schemas.microsoft.com/office/drawing/2014/main" id="{388A914D-AB7A-4226-835B-A6C2A6BCF18B}"/>
                    </a:ext>
                  </a:extLst>
                </p:cNvPr>
                <p:cNvSpPr txBox="1"/>
                <p:nvPr/>
              </p:nvSpPr>
              <p:spPr>
                <a:xfrm>
                  <a:off x="4478126" y="3180320"/>
                  <a:ext cx="433623" cy="27789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zh-CN" altLang="en-US" sz="1200" b="1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zh-CN" altLang="en-US" sz="1200" b="1">
                                <a:latin typeface="Cambria Math" panose="02040503050406030204" pitchFamily="18" charset="0"/>
                              </a:rPr>
                              <m:t>𝐖</m:t>
                            </m:r>
                          </m:e>
                          <m:sub>
                            <m:r>
                              <a:rPr lang="en-US" altLang="zh-CN" sz="1200" b="0" i="0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  <m:sup>
                            <m:r>
                              <a:rPr lang="zh-CN" altLang="en-US" sz="1200" b="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m:oMathPara>
                  </a14:m>
                  <a:endParaRPr lang="zh-CN" altLang="en-US" sz="1200" dirty="0"/>
                </a:p>
              </p:txBody>
            </p:sp>
          </mc:Choice>
          <mc:Fallback xmlns="">
            <p:sp>
              <p:nvSpPr>
                <p:cNvPr id="86" name="文本框 85">
                  <a:extLst>
                    <a:ext uri="{FF2B5EF4-FFF2-40B4-BE49-F238E27FC236}">
                      <a16:creationId xmlns:a16="http://schemas.microsoft.com/office/drawing/2014/main" id="{388A914D-AB7A-4226-835B-A6C2A6BCF18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78126" y="3180320"/>
                  <a:ext cx="433623" cy="277897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7" name="文本框 86">
                  <a:extLst>
                    <a:ext uri="{FF2B5EF4-FFF2-40B4-BE49-F238E27FC236}">
                      <a16:creationId xmlns:a16="http://schemas.microsoft.com/office/drawing/2014/main" id="{7CEAAC75-B05E-4DC5-ACDA-6D3936B85D18}"/>
                    </a:ext>
                  </a:extLst>
                </p:cNvPr>
                <p:cNvSpPr txBox="1"/>
                <p:nvPr/>
              </p:nvSpPr>
              <p:spPr>
                <a:xfrm>
                  <a:off x="5135624" y="3196471"/>
                  <a:ext cx="433623" cy="27789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zh-CN" altLang="en-US" sz="1200" b="1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zh-CN" altLang="en-US" sz="1200" b="1">
                                <a:latin typeface="Cambria Math" panose="02040503050406030204" pitchFamily="18" charset="0"/>
                              </a:rPr>
                              <m:t>𝐖</m:t>
                            </m:r>
                          </m:e>
                          <m:sub>
                            <m:r>
                              <a:rPr lang="en-US" altLang="zh-CN" sz="1200" b="0" i="0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  <m:sup>
                            <m:r>
                              <a:rPr lang="zh-CN" altLang="en-US" sz="1200" b="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m:oMathPara>
                  </a14:m>
                  <a:endParaRPr lang="zh-CN" altLang="en-US" sz="1200" dirty="0"/>
                </a:p>
              </p:txBody>
            </p:sp>
          </mc:Choice>
          <mc:Fallback xmlns="">
            <p:sp>
              <p:nvSpPr>
                <p:cNvPr id="87" name="文本框 86">
                  <a:extLst>
                    <a:ext uri="{FF2B5EF4-FFF2-40B4-BE49-F238E27FC236}">
                      <a16:creationId xmlns:a16="http://schemas.microsoft.com/office/drawing/2014/main" id="{7CEAAC75-B05E-4DC5-ACDA-6D3936B85D1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35624" y="3196471"/>
                  <a:ext cx="433623" cy="277897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8" name="文本框 87">
                  <a:extLst>
                    <a:ext uri="{FF2B5EF4-FFF2-40B4-BE49-F238E27FC236}">
                      <a16:creationId xmlns:a16="http://schemas.microsoft.com/office/drawing/2014/main" id="{224F6858-BE93-474E-ACC6-6DABE7ED2565}"/>
                    </a:ext>
                  </a:extLst>
                </p:cNvPr>
                <p:cNvSpPr txBox="1"/>
                <p:nvPr/>
              </p:nvSpPr>
              <p:spPr>
                <a:xfrm>
                  <a:off x="6259312" y="2568436"/>
                  <a:ext cx="433623" cy="28212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zh-CN" altLang="en-US" sz="1200" b="1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zh-CN" altLang="en-US" sz="1200" b="1">
                                <a:latin typeface="Cambria Math" panose="02040503050406030204" pitchFamily="18" charset="0"/>
                              </a:rPr>
                              <m:t>𝐖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1200" b="0" i="0" smtClean="0">
                                <a:latin typeface="Cambria Math" panose="02040503050406030204" pitchFamily="18" charset="0"/>
                              </a:rPr>
                              <m:t>K</m:t>
                            </m:r>
                          </m:sub>
                          <m:sup>
                            <m:r>
                              <a:rPr lang="zh-CN" altLang="en-US" sz="1200" b="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m:oMathPara>
                  </a14:m>
                  <a:endParaRPr lang="zh-CN" altLang="en-US" sz="1200" dirty="0"/>
                </a:p>
              </p:txBody>
            </p:sp>
          </mc:Choice>
          <mc:Fallback xmlns="">
            <p:sp>
              <p:nvSpPr>
                <p:cNvPr id="88" name="文本框 87">
                  <a:extLst>
                    <a:ext uri="{FF2B5EF4-FFF2-40B4-BE49-F238E27FC236}">
                      <a16:creationId xmlns:a16="http://schemas.microsoft.com/office/drawing/2014/main" id="{224F6858-BE93-474E-ACC6-6DABE7ED256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59312" y="2568436"/>
                  <a:ext cx="433623" cy="282129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5" name="矩形 34">
              <a:extLst>
                <a:ext uri="{FF2B5EF4-FFF2-40B4-BE49-F238E27FC236}">
                  <a16:creationId xmlns:a16="http://schemas.microsoft.com/office/drawing/2014/main" id="{9C5F76B8-0AC7-4192-847C-4A12B216CDB8}"/>
                </a:ext>
              </a:extLst>
            </p:cNvPr>
            <p:cNvSpPr/>
            <p:nvPr/>
          </p:nvSpPr>
          <p:spPr>
            <a:xfrm rot="203709">
              <a:off x="3620178" y="2481075"/>
              <a:ext cx="565162" cy="33855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altLang="zh-CN" sz="1600" dirty="0">
                  <a:ln w="0"/>
                  <a:solidFill>
                    <a:srgbClr val="FF000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X</a:t>
              </a:r>
              <a:endParaRPr lang="zh-CN" altLang="en-US" sz="16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cxnSp>
          <p:nvCxnSpPr>
            <p:cNvPr id="6" name="直接箭头连接符 5">
              <a:extLst>
                <a:ext uri="{FF2B5EF4-FFF2-40B4-BE49-F238E27FC236}">
                  <a16:creationId xmlns:a16="http://schemas.microsoft.com/office/drawing/2014/main" id="{7D8EAC32-0B70-4E6E-83A3-96B09F54E67F}"/>
                </a:ext>
              </a:extLst>
            </p:cNvPr>
            <p:cNvCxnSpPr>
              <a:cxnSpLocks/>
            </p:cNvCxnSpPr>
            <p:nvPr/>
          </p:nvCxnSpPr>
          <p:spPr>
            <a:xfrm>
              <a:off x="2956279" y="2985334"/>
              <a:ext cx="513432" cy="267839"/>
            </a:xfrm>
            <a:prstGeom prst="straightConnector1">
              <a:avLst/>
            </a:prstGeom>
            <a:ln>
              <a:solidFill>
                <a:srgbClr val="00B050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文本框 38">
                  <a:extLst>
                    <a:ext uri="{FF2B5EF4-FFF2-40B4-BE49-F238E27FC236}">
                      <a16:creationId xmlns:a16="http://schemas.microsoft.com/office/drawing/2014/main" id="{4192880C-2108-40B8-8EA0-B788DA433F9C}"/>
                    </a:ext>
                  </a:extLst>
                </p:cNvPr>
                <p:cNvSpPr txBox="1"/>
                <p:nvPr/>
              </p:nvSpPr>
              <p:spPr>
                <a:xfrm>
                  <a:off x="2564981" y="3566477"/>
                  <a:ext cx="1877998" cy="31829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zh-CN" altLang="en-US" sz="1200" dirty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②</a:t>
                  </a:r>
                  <a:r>
                    <a:rPr lang="en-US" altLang="zh-CN" sz="1200" dirty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:aggregation </a:t>
                  </a:r>
                  <a:r>
                    <a:rPr lang="en-US" altLang="zh-CN" sz="1200" dirty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  <a:sym typeface="Wingdings" panose="05000000000000000000" pitchFamily="2" charset="2"/>
                    </a:rPr>
                    <a:t></a:t>
                  </a:r>
                  <a:r>
                    <a:rPr lang="zh-CN" altLang="en-US" sz="1200" b="1" dirty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zh-CN" altLang="en-US" sz="1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sz="1200" b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𝐖</m:t>
                          </m:r>
                        </m:e>
                        <m:sub>
                          <m:r>
                            <a:rPr lang="zh-CN" altLang="en-US" sz="12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zh-CN" altLang="en-US" sz="12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zh-CN" altLang="en-US" sz="12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type m:val="lin"/>
                              <m:ctrlPr>
                                <a:rPr lang="zh-CN" altLang="en-US" sz="12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zh-CN" altLang="en-US" sz="12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zh-CN" altLang="en-US" sz="12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bSup>
                    </m:oMath>
                  </a14:m>
                  <a:r>
                    <a:rPr lang="zh-CN" altLang="en-US" sz="1200" dirty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39" name="文本框 38">
                  <a:extLst>
                    <a:ext uri="{FF2B5EF4-FFF2-40B4-BE49-F238E27FC236}">
                      <a16:creationId xmlns:a16="http://schemas.microsoft.com/office/drawing/2014/main" id="{4192880C-2108-40B8-8EA0-B788DA433F9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64981" y="3566477"/>
                  <a:ext cx="1877998" cy="318292"/>
                </a:xfrm>
                <a:prstGeom prst="rect">
                  <a:avLst/>
                </a:prstGeom>
                <a:blipFill>
                  <a:blip r:embed="rId9"/>
                  <a:stretch>
                    <a:fillRect t="-51852" r="-7097" b="-57407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文本框 39">
                  <a:extLst>
                    <a:ext uri="{FF2B5EF4-FFF2-40B4-BE49-F238E27FC236}">
                      <a16:creationId xmlns:a16="http://schemas.microsoft.com/office/drawing/2014/main" id="{DA8DA7AD-1DEB-4BA2-93A9-BA0C96621E15}"/>
                    </a:ext>
                  </a:extLst>
                </p:cNvPr>
                <p:cNvSpPr txBox="1"/>
                <p:nvPr/>
              </p:nvSpPr>
              <p:spPr>
                <a:xfrm>
                  <a:off x="2975219" y="2795980"/>
                  <a:ext cx="635430" cy="27789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zh-CN" altLang="en-US" sz="1200" dirty="0">
                      <a:solidFill>
                        <a:schemeClr val="tx1"/>
                      </a:solidFill>
                    </a:rPr>
                    <a:t>①</a:t>
                  </a:r>
                  <a:r>
                    <a:rPr lang="en-US" altLang="zh-CN" sz="1200" dirty="0">
                      <a:solidFill>
                        <a:schemeClr val="tx1"/>
                      </a:solidFill>
                    </a:rPr>
                    <a:t>: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zh-CN" altLang="en-US" sz="1200" b="1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sz="1200" b="1">
                              <a:latin typeface="Cambria Math" panose="02040503050406030204" pitchFamily="18" charset="0"/>
                            </a:rPr>
                            <m:t>𝐖</m:t>
                          </m:r>
                        </m:e>
                        <m:sub>
                          <m:r>
                            <a:rPr lang="zh-CN" altLang="en-US" sz="120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zh-CN" altLang="en-US" sz="1200" i="1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zh-CN" altLang="en-US" sz="1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40" name="文本框 39">
                  <a:extLst>
                    <a:ext uri="{FF2B5EF4-FFF2-40B4-BE49-F238E27FC236}">
                      <a16:creationId xmlns:a16="http://schemas.microsoft.com/office/drawing/2014/main" id="{DA8DA7AD-1DEB-4BA2-93A9-BA0C96621E1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75219" y="2795980"/>
                  <a:ext cx="635430" cy="277897"/>
                </a:xfrm>
                <a:prstGeom prst="rect">
                  <a:avLst/>
                </a:prstGeom>
                <a:blipFill>
                  <a:blip r:embed="rId10"/>
                  <a:stretch>
                    <a:fillRect b="-20000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文本框 42">
                  <a:extLst>
                    <a:ext uri="{FF2B5EF4-FFF2-40B4-BE49-F238E27FC236}">
                      <a16:creationId xmlns:a16="http://schemas.microsoft.com/office/drawing/2014/main" id="{45C1163F-E87C-452B-867A-080ADF0A10F0}"/>
                    </a:ext>
                  </a:extLst>
                </p:cNvPr>
                <p:cNvSpPr txBox="1"/>
                <p:nvPr/>
              </p:nvSpPr>
              <p:spPr>
                <a:xfrm>
                  <a:off x="3702254" y="2766121"/>
                  <a:ext cx="928534" cy="32060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zh-CN" altLang="en-US" sz="1200" dirty="0">
                      <a:solidFill>
                        <a:schemeClr val="tx1"/>
                      </a:solidFill>
                    </a:rPr>
                    <a:t>③</a:t>
                  </a:r>
                  <a:r>
                    <a:rPr lang="en-US" altLang="zh-CN" sz="1200" dirty="0">
                      <a:solidFill>
                        <a:schemeClr val="tx1"/>
                      </a:solidFill>
                    </a:rPr>
                    <a:t>: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zh-CN" altLang="en-US" sz="1200" b="1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sz="1200" b="1">
                              <a:latin typeface="Cambria Math" panose="02040503050406030204" pitchFamily="18" charset="0"/>
                            </a:rPr>
                            <m:t>𝐖</m:t>
                          </m:r>
                        </m:e>
                        <m:sub>
                          <m:r>
                            <a:rPr lang="en-US" altLang="zh-CN" sz="12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zh-CN" altLang="en-US" sz="12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200" i="1">
                              <a:latin typeface="Cambria Math" panose="02040503050406030204" pitchFamily="18" charset="0"/>
                            </a:rPr>
                            <m:t>+1/2</m:t>
                          </m:r>
                        </m:sup>
                      </m:sSubSup>
                    </m:oMath>
                  </a14:m>
                  <a:endParaRPr lang="zh-CN" altLang="en-US" sz="1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43" name="文本框 42">
                  <a:extLst>
                    <a:ext uri="{FF2B5EF4-FFF2-40B4-BE49-F238E27FC236}">
                      <a16:creationId xmlns:a16="http://schemas.microsoft.com/office/drawing/2014/main" id="{45C1163F-E87C-452B-867A-080ADF0A10F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02254" y="2766121"/>
                  <a:ext cx="928534" cy="320601"/>
                </a:xfrm>
                <a:prstGeom prst="rect">
                  <a:avLst/>
                </a:prstGeom>
                <a:blipFill>
                  <a:blip r:embed="rId11"/>
                  <a:stretch>
                    <a:fillRect b="-15385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文本框 45">
                <a:extLst>
                  <a:ext uri="{FF2B5EF4-FFF2-40B4-BE49-F238E27FC236}">
                    <a16:creationId xmlns:a16="http://schemas.microsoft.com/office/drawing/2014/main" id="{D7BD7776-D07C-425A-A881-B5D3888CE658}"/>
                  </a:ext>
                </a:extLst>
              </p:cNvPr>
              <p:cNvSpPr txBox="1"/>
              <p:nvPr/>
            </p:nvSpPr>
            <p:spPr>
              <a:xfrm>
                <a:off x="2296904" y="5453361"/>
                <a:ext cx="2535714" cy="3760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zh-CN" altLang="en-US" sz="1200" dirty="0">
                    <a:solidFill>
                      <a:schemeClr val="tx1"/>
                    </a:solidFill>
                  </a:rPr>
                  <a:t>②</a:t>
                </a:r>
                <a:r>
                  <a:rPr lang="en-US" altLang="zh-CN" sz="1200" dirty="0">
                    <a:solidFill>
                      <a:schemeClr val="tx1"/>
                    </a:solidFill>
                  </a:rPr>
                  <a:t>:</a:t>
                </a:r>
                <a:r>
                  <a:rPr lang="zh-CN" altLang="en-US" sz="12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en-US" sz="1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sz="12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b>
                        <m:r>
                          <a:rPr lang="zh-CN" altLang="en-US" sz="12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zh-CN" altLang="en-US" sz="12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zh-CN" altLang="en-US" sz="12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type m:val="lin"/>
                            <m:ctrlPr>
                              <a:rPr lang="zh-CN" altLang="en-US" sz="12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zh-CN" altLang="en-US" sz="12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zh-CN" altLang="en-US" sz="12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bSup>
                    <m:r>
                      <a:rPr lang="zh-CN" altLang="en-US" sz="1200" b="0" i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zh-CN" alt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zh-CN" altLang="en-US" sz="12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zh-CN" altLang="en-US" sz="12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12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zh-CN" altLang="en-US" sz="12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zh-CN" altLang="en-US" sz="12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en-US" sz="12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12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zh-CN" altLang="en-US" sz="12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  <m:d>
                      <m:dPr>
                        <m:ctrlPr>
                          <a:rPr lang="zh-CN" altLang="en-US" sz="12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zh-CN" altLang="en-US" sz="12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12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zh-CN" altLang="en-US" sz="12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bSup>
                          <m:sSubSupPr>
                            <m:ctrlPr>
                              <a:rPr lang="zh-CN" altLang="en-US" sz="12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zh-CN" altLang="en-US" sz="1200" b="1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𝐖</m:t>
                            </m:r>
                          </m:e>
                          <m:sub>
                            <m:r>
                              <a:rPr lang="zh-CN" altLang="en-US" sz="12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zh-CN" altLang="en-US" sz="12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  <m:r>
                          <a:rPr lang="zh-CN" altLang="en-US" sz="12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en-US" sz="12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12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zh-CN" altLang="en-US" sz="12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sSubSup>
                          <m:sSubSupPr>
                            <m:ctrlPr>
                              <a:rPr lang="zh-CN" altLang="en-US" sz="12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zh-CN" altLang="en-US" sz="1200" b="1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𝐖</m:t>
                            </m:r>
                          </m:e>
                          <m:sub>
                            <m:r>
                              <a:rPr lang="zh-CN" altLang="en-US" sz="12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zh-CN" altLang="en-US" sz="12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e>
                    </m:d>
                  </m:oMath>
                </a14:m>
                <a:r>
                  <a:rPr lang="zh-CN" altLang="en-US" sz="1200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46" name="文本框 45">
                <a:extLst>
                  <a:ext uri="{FF2B5EF4-FFF2-40B4-BE49-F238E27FC236}">
                    <a16:creationId xmlns:a16="http://schemas.microsoft.com/office/drawing/2014/main" id="{D7BD7776-D07C-425A-A881-B5D3888CE6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6904" y="5453361"/>
                <a:ext cx="2535714" cy="376000"/>
              </a:xfrm>
              <a:prstGeom prst="rect">
                <a:avLst/>
              </a:prstGeom>
              <a:blipFill>
                <a:blip r:embed="rId12"/>
                <a:stretch>
                  <a:fillRect t="-44444" b="-34921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5714809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4D08A2A9-6A4D-4339-BA6E-BDB529F0C3E4}"/>
              </a:ext>
            </a:extLst>
          </p:cNvPr>
          <p:cNvSpPr txBox="1"/>
          <p:nvPr/>
        </p:nvSpPr>
        <p:spPr>
          <a:xfrm>
            <a:off x="271854" y="1369730"/>
            <a:ext cx="279914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sz="14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UE#2 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UE#1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传输失败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其他均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传输成功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，且</a:t>
            </a:r>
            <a:r>
              <a:rPr lang="en-US" altLang="zh-CN" sz="1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UEs</a:t>
            </a:r>
            <a:r>
              <a:rPr lang="zh-CN" altLang="en-US" sz="1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上报</a:t>
            </a:r>
            <a:endParaRPr lang="en-US" altLang="zh-CN" sz="14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UE#1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直接上传本地模型，其他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UEs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完成聚合后上传本地聚合模型</a:t>
            </a:r>
            <a:endParaRPr lang="en-US" sz="1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25BD69B-A6CE-4C4A-9999-3D1266568B46}"/>
              </a:ext>
            </a:extLst>
          </p:cNvPr>
          <p:cNvSpPr txBox="1"/>
          <p:nvPr/>
        </p:nvSpPr>
        <p:spPr>
          <a:xfrm>
            <a:off x="75542" y="244271"/>
            <a:ext cx="28820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场景</a:t>
            </a: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sz="16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多用户场景（全向</a:t>
            </a:r>
            <a:r>
              <a:rPr lang="en-US" altLang="zh-CN" sz="16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z="16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6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单向传输失败</a:t>
            </a:r>
          </a:p>
        </p:txBody>
      </p:sp>
      <p:cxnSp>
        <p:nvCxnSpPr>
          <p:cNvPr id="71" name="直接箭头连接符 70">
            <a:extLst>
              <a:ext uri="{FF2B5EF4-FFF2-40B4-BE49-F238E27FC236}">
                <a16:creationId xmlns:a16="http://schemas.microsoft.com/office/drawing/2014/main" id="{1E03DD7C-35DC-22B5-B0ED-CB8728CCD44E}"/>
              </a:ext>
            </a:extLst>
          </p:cNvPr>
          <p:cNvCxnSpPr>
            <a:cxnSpLocks/>
          </p:cNvCxnSpPr>
          <p:nvPr/>
        </p:nvCxnSpPr>
        <p:spPr>
          <a:xfrm flipH="1">
            <a:off x="2609609" y="3219450"/>
            <a:ext cx="1129960" cy="31453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文本框 52">
            <a:extLst>
              <a:ext uri="{FF2B5EF4-FFF2-40B4-BE49-F238E27FC236}">
                <a16:creationId xmlns:a16="http://schemas.microsoft.com/office/drawing/2014/main" id="{FB23CEF5-F8D9-6420-1D4F-48459C7FA5DE}"/>
              </a:ext>
            </a:extLst>
          </p:cNvPr>
          <p:cNvSpPr txBox="1"/>
          <p:nvPr/>
        </p:nvSpPr>
        <p:spPr>
          <a:xfrm>
            <a:off x="285324" y="3103251"/>
            <a:ext cx="25706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sz="1400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idelink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transmission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s:</a:t>
            </a:r>
          </a:p>
          <a:p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UE#1 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UE#2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(successful)</a:t>
            </a:r>
          </a:p>
          <a:p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UE#2 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UE#1(failed)</a:t>
            </a:r>
          </a:p>
          <a:p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… </a:t>
            </a:r>
          </a:p>
          <a:p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UE#M-1 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UE#M(successful) </a:t>
            </a:r>
          </a:p>
          <a:p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UE#M 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UE#M-1(successful) </a:t>
            </a:r>
            <a:endParaRPr lang="en-US" altLang="zh-CN" sz="14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31" name="组合 130">
            <a:extLst>
              <a:ext uri="{FF2B5EF4-FFF2-40B4-BE49-F238E27FC236}">
                <a16:creationId xmlns:a16="http://schemas.microsoft.com/office/drawing/2014/main" id="{4F1483A2-F1D5-19C7-E38A-5EDBD4C16645}"/>
              </a:ext>
            </a:extLst>
          </p:cNvPr>
          <p:cNvGrpSpPr/>
          <p:nvPr/>
        </p:nvGrpSpPr>
        <p:grpSpPr>
          <a:xfrm>
            <a:off x="3421487" y="96751"/>
            <a:ext cx="8008760" cy="6607323"/>
            <a:chOff x="3421487" y="96751"/>
            <a:chExt cx="8008760" cy="6607323"/>
          </a:xfrm>
        </p:grpSpPr>
        <p:cxnSp>
          <p:nvCxnSpPr>
            <p:cNvPr id="16" name="直接箭头连接符 15">
              <a:extLst>
                <a:ext uri="{FF2B5EF4-FFF2-40B4-BE49-F238E27FC236}">
                  <a16:creationId xmlns:a16="http://schemas.microsoft.com/office/drawing/2014/main" id="{89A6FB73-8DCE-30E0-C3C7-088BF7588F74}"/>
                </a:ext>
              </a:extLst>
            </p:cNvPr>
            <p:cNvCxnSpPr>
              <a:cxnSpLocks/>
            </p:cNvCxnSpPr>
            <p:nvPr/>
          </p:nvCxnSpPr>
          <p:spPr>
            <a:xfrm>
              <a:off x="5490588" y="4567665"/>
              <a:ext cx="4763621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8" name="文本框 17">
                  <a:extLst>
                    <a:ext uri="{FF2B5EF4-FFF2-40B4-BE49-F238E27FC236}">
                      <a16:creationId xmlns:a16="http://schemas.microsoft.com/office/drawing/2014/main" id="{F8DC2977-E110-64B5-CEFA-A2B4D6F41DD9}"/>
                    </a:ext>
                  </a:extLst>
                </p:cNvPr>
                <p:cNvSpPr txBox="1"/>
                <p:nvPr/>
              </p:nvSpPr>
              <p:spPr>
                <a:xfrm>
                  <a:off x="7286373" y="3665295"/>
                  <a:ext cx="1416110" cy="25513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just"/>
                  <a:r>
                    <a:rPr lang="en-US" altLang="zh-CN" sz="1050" dirty="0">
                      <a:solidFill>
                        <a:schemeClr val="accent6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UE#M broadcasts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  <m:sup>
                          <m:r>
                            <a:rPr lang="en-US" altLang="zh-CN" sz="1050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solidFill>
                      <a:schemeClr val="accent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18" name="文本框 17">
                  <a:extLst>
                    <a:ext uri="{FF2B5EF4-FFF2-40B4-BE49-F238E27FC236}">
                      <a16:creationId xmlns:a16="http://schemas.microsoft.com/office/drawing/2014/main" id="{F8DC2977-E110-64B5-CEFA-A2B4D6F41DD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86373" y="3665295"/>
                  <a:ext cx="1416110" cy="255134"/>
                </a:xfrm>
                <a:prstGeom prst="rect">
                  <a:avLst/>
                </a:prstGeom>
                <a:blipFill>
                  <a:blip r:embed="rId2"/>
                  <a:stretch>
                    <a:fillRect b="-11905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6" name="文本框 25">
                  <a:extLst>
                    <a:ext uri="{FF2B5EF4-FFF2-40B4-BE49-F238E27FC236}">
                      <a16:creationId xmlns:a16="http://schemas.microsoft.com/office/drawing/2014/main" id="{7935289F-DAA9-422C-0D15-A94DCB7D41A0}"/>
                    </a:ext>
                  </a:extLst>
                </p:cNvPr>
                <p:cNvSpPr txBox="1"/>
                <p:nvPr/>
              </p:nvSpPr>
              <p:spPr>
                <a:xfrm>
                  <a:off x="8147850" y="5674477"/>
                  <a:ext cx="601204" cy="29213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05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1" i="1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sub>
                          <m:sup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+1/2</m:t>
                            </m:r>
                          </m:sup>
                        </m:sSubSup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26" name="文本框 25">
                  <a:extLst>
                    <a:ext uri="{FF2B5EF4-FFF2-40B4-BE49-F238E27FC236}">
                      <a16:creationId xmlns:a16="http://schemas.microsoft.com/office/drawing/2014/main" id="{7935289F-DAA9-422C-0D15-A94DCB7D41A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47850" y="5674477"/>
                  <a:ext cx="601204" cy="292131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7" name="文本框 26">
                  <a:extLst>
                    <a:ext uri="{FF2B5EF4-FFF2-40B4-BE49-F238E27FC236}">
                      <a16:creationId xmlns:a16="http://schemas.microsoft.com/office/drawing/2014/main" id="{04EC4360-B60D-1123-C8E4-AC012EA4B168}"/>
                    </a:ext>
                  </a:extLst>
                </p:cNvPr>
                <p:cNvSpPr txBox="1"/>
                <p:nvPr/>
              </p:nvSpPr>
              <p:spPr>
                <a:xfrm>
                  <a:off x="8146024" y="5442738"/>
                  <a:ext cx="541219" cy="29213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05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1" i="1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+1/2</m:t>
                            </m:r>
                          </m:sup>
                        </m:sSubSup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27" name="文本框 26">
                  <a:extLst>
                    <a:ext uri="{FF2B5EF4-FFF2-40B4-BE49-F238E27FC236}">
                      <a16:creationId xmlns:a16="http://schemas.microsoft.com/office/drawing/2014/main" id="{04EC4360-B60D-1123-C8E4-AC012EA4B16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46024" y="5442738"/>
                  <a:ext cx="541219" cy="292131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7" name="文本框 36">
                  <a:extLst>
                    <a:ext uri="{FF2B5EF4-FFF2-40B4-BE49-F238E27FC236}">
                      <a16:creationId xmlns:a16="http://schemas.microsoft.com/office/drawing/2014/main" id="{6A5CA529-D709-28A7-B5E0-E943B56F31E1}"/>
                    </a:ext>
                  </a:extLst>
                </p:cNvPr>
                <p:cNvSpPr txBox="1"/>
                <p:nvPr/>
              </p:nvSpPr>
              <p:spPr>
                <a:xfrm>
                  <a:off x="8134394" y="5186074"/>
                  <a:ext cx="504158" cy="29213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05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1" i="1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+1/2</m:t>
                            </m:r>
                          </m:sup>
                        </m:sSubSup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37" name="文本框 36">
                  <a:extLst>
                    <a:ext uri="{FF2B5EF4-FFF2-40B4-BE49-F238E27FC236}">
                      <a16:creationId xmlns:a16="http://schemas.microsoft.com/office/drawing/2014/main" id="{6A5CA529-D709-28A7-B5E0-E943B56F31E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34394" y="5186074"/>
                  <a:ext cx="504158" cy="292131"/>
                </a:xfrm>
                <a:prstGeom prst="rect">
                  <a:avLst/>
                </a:prstGeom>
                <a:blipFill>
                  <a:blip r:embed="rId5"/>
                  <a:stretch>
                    <a:fillRect r="-1205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4" name="文本框 43">
                  <a:extLst>
                    <a:ext uri="{FF2B5EF4-FFF2-40B4-BE49-F238E27FC236}">
                      <a16:creationId xmlns:a16="http://schemas.microsoft.com/office/drawing/2014/main" id="{DC4013F1-F4BF-21CB-F61B-7BCA599E3541}"/>
                    </a:ext>
                  </a:extLst>
                </p:cNvPr>
                <p:cNvSpPr txBox="1"/>
                <p:nvPr/>
              </p:nvSpPr>
              <p:spPr>
                <a:xfrm>
                  <a:off x="7290148" y="2990277"/>
                  <a:ext cx="1315876" cy="25500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just"/>
                  <a:r>
                    <a:rPr lang="en-US" altLang="zh-CN" sz="105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UE#2 broadcasts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CN" sz="105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44" name="文本框 43">
                  <a:extLst>
                    <a:ext uri="{FF2B5EF4-FFF2-40B4-BE49-F238E27FC236}">
                      <a16:creationId xmlns:a16="http://schemas.microsoft.com/office/drawing/2014/main" id="{DC4013F1-F4BF-21CB-F61B-7BCA599E354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90148" y="2990277"/>
                  <a:ext cx="1315876" cy="255006"/>
                </a:xfrm>
                <a:prstGeom prst="rect">
                  <a:avLst/>
                </a:prstGeom>
                <a:blipFill>
                  <a:blip r:embed="rId6"/>
                  <a:stretch>
                    <a:fillRect b="-14634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5" name="文本框 54">
                  <a:extLst>
                    <a:ext uri="{FF2B5EF4-FFF2-40B4-BE49-F238E27FC236}">
                      <a16:creationId xmlns:a16="http://schemas.microsoft.com/office/drawing/2014/main" id="{38A4DFA0-B37F-D25C-02D4-00976CD2227C}"/>
                    </a:ext>
                  </a:extLst>
                </p:cNvPr>
                <p:cNvSpPr txBox="1"/>
                <p:nvPr/>
              </p:nvSpPr>
              <p:spPr>
                <a:xfrm>
                  <a:off x="7275699" y="2436484"/>
                  <a:ext cx="1398690" cy="25468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just"/>
                  <a:r>
                    <a:rPr lang="en-US" altLang="zh-CN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UE#1 broadcasts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55" name="文本框 54">
                  <a:extLst>
                    <a:ext uri="{FF2B5EF4-FFF2-40B4-BE49-F238E27FC236}">
                      <a16:creationId xmlns:a16="http://schemas.microsoft.com/office/drawing/2014/main" id="{38A4DFA0-B37F-D25C-02D4-00976CD2227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75699" y="2436484"/>
                  <a:ext cx="1398690" cy="254685"/>
                </a:xfrm>
                <a:prstGeom prst="rect">
                  <a:avLst/>
                </a:prstGeom>
                <a:blipFill>
                  <a:blip r:embed="rId7"/>
                  <a:stretch>
                    <a:fillRect b="-14634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7" name="矩形 56">
              <a:extLst>
                <a:ext uri="{FF2B5EF4-FFF2-40B4-BE49-F238E27FC236}">
                  <a16:creationId xmlns:a16="http://schemas.microsoft.com/office/drawing/2014/main" id="{19F7719C-09CD-3DDD-80FA-78F4053419D1}"/>
                </a:ext>
              </a:extLst>
            </p:cNvPr>
            <p:cNvSpPr/>
            <p:nvPr/>
          </p:nvSpPr>
          <p:spPr>
            <a:xfrm>
              <a:off x="3868175" y="2482553"/>
              <a:ext cx="3434062" cy="299933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文本框 57">
              <a:extLst>
                <a:ext uri="{FF2B5EF4-FFF2-40B4-BE49-F238E27FC236}">
                  <a16:creationId xmlns:a16="http://schemas.microsoft.com/office/drawing/2014/main" id="{82C3B724-3271-085D-047E-8A49C89F4CF4}"/>
                </a:ext>
              </a:extLst>
            </p:cNvPr>
            <p:cNvSpPr txBox="1"/>
            <p:nvPr/>
          </p:nvSpPr>
          <p:spPr>
            <a:xfrm>
              <a:off x="9515967" y="96751"/>
              <a:ext cx="1506537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</a:t>
              </a:r>
              <a:r>
                <a:rPr lang="zh-CN" alt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FL</a:t>
              </a:r>
              <a:r>
                <a:rPr lang="zh-CN" alt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Server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9" name="文本框 58">
              <a:extLst>
                <a:ext uri="{FF2B5EF4-FFF2-40B4-BE49-F238E27FC236}">
                  <a16:creationId xmlns:a16="http://schemas.microsoft.com/office/drawing/2014/main" id="{C3911BB8-89AE-C40C-A74C-E6816F49DA2A}"/>
                </a:ext>
              </a:extLst>
            </p:cNvPr>
            <p:cNvSpPr txBox="1"/>
            <p:nvPr/>
          </p:nvSpPr>
          <p:spPr>
            <a:xfrm>
              <a:off x="5024602" y="96751"/>
              <a:ext cx="962025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UE#2</a:t>
              </a:r>
            </a:p>
          </p:txBody>
        </p:sp>
        <p:sp>
          <p:nvSpPr>
            <p:cNvPr id="60" name="文本框 59">
              <a:extLst>
                <a:ext uri="{FF2B5EF4-FFF2-40B4-BE49-F238E27FC236}">
                  <a16:creationId xmlns:a16="http://schemas.microsoft.com/office/drawing/2014/main" id="{3F8D0042-122B-60B2-A420-73AABAD78C9D}"/>
                </a:ext>
              </a:extLst>
            </p:cNvPr>
            <p:cNvSpPr txBox="1"/>
            <p:nvPr/>
          </p:nvSpPr>
          <p:spPr>
            <a:xfrm>
              <a:off x="6266759" y="153925"/>
              <a:ext cx="49438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/>
                <a:t>…</a:t>
              </a:r>
            </a:p>
          </p:txBody>
        </p:sp>
        <p:cxnSp>
          <p:nvCxnSpPr>
            <p:cNvPr id="61" name="直接箭头连接符 60">
              <a:extLst>
                <a:ext uri="{FF2B5EF4-FFF2-40B4-BE49-F238E27FC236}">
                  <a16:creationId xmlns:a16="http://schemas.microsoft.com/office/drawing/2014/main" id="{55DDA81B-1339-5CF6-F9BE-113677495628}"/>
                </a:ext>
              </a:extLst>
            </p:cNvPr>
            <p:cNvCxnSpPr>
              <a:cxnSpLocks/>
            </p:cNvCxnSpPr>
            <p:nvPr/>
          </p:nvCxnSpPr>
          <p:spPr>
            <a:xfrm>
              <a:off x="5505615" y="649666"/>
              <a:ext cx="476362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箭头连接符 61">
              <a:extLst>
                <a:ext uri="{FF2B5EF4-FFF2-40B4-BE49-F238E27FC236}">
                  <a16:creationId xmlns:a16="http://schemas.microsoft.com/office/drawing/2014/main" id="{36026C6E-ACDE-9485-3769-B9AFA46F7469}"/>
                </a:ext>
              </a:extLst>
            </p:cNvPr>
            <p:cNvCxnSpPr>
              <a:cxnSpLocks/>
            </p:cNvCxnSpPr>
            <p:nvPr/>
          </p:nvCxnSpPr>
          <p:spPr>
            <a:xfrm>
              <a:off x="5505615" y="1616232"/>
              <a:ext cx="4763621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箭头连接符 62">
              <a:extLst>
                <a:ext uri="{FF2B5EF4-FFF2-40B4-BE49-F238E27FC236}">
                  <a16:creationId xmlns:a16="http://schemas.microsoft.com/office/drawing/2014/main" id="{43159D69-7181-1890-CCC0-8F2E5E628D5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98523" y="504617"/>
              <a:ext cx="6270713" cy="1042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箭头连接符 63">
              <a:extLst>
                <a:ext uri="{FF2B5EF4-FFF2-40B4-BE49-F238E27FC236}">
                  <a16:creationId xmlns:a16="http://schemas.microsoft.com/office/drawing/2014/main" id="{B552B949-1040-72DC-EAF0-9C9760BF6210}"/>
                </a:ext>
              </a:extLst>
            </p:cNvPr>
            <p:cNvCxnSpPr>
              <a:cxnSpLocks/>
            </p:cNvCxnSpPr>
            <p:nvPr/>
          </p:nvCxnSpPr>
          <p:spPr>
            <a:xfrm>
              <a:off x="3992835" y="1420361"/>
              <a:ext cx="6276401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>
              <a:extLst>
                <a:ext uri="{FF2B5EF4-FFF2-40B4-BE49-F238E27FC236}">
                  <a16:creationId xmlns:a16="http://schemas.microsoft.com/office/drawing/2014/main" id="{1E4C90FB-4859-C623-5EDC-CFC0FD5B6634}"/>
                </a:ext>
              </a:extLst>
            </p:cNvPr>
            <p:cNvCxnSpPr>
              <a:cxnSpLocks/>
              <a:stCxn id="116" idx="2"/>
            </p:cNvCxnSpPr>
            <p:nvPr/>
          </p:nvCxnSpPr>
          <p:spPr>
            <a:xfrm flipH="1">
              <a:off x="3979003" y="409798"/>
              <a:ext cx="19520" cy="62942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直接连接符 72">
              <a:extLst>
                <a:ext uri="{FF2B5EF4-FFF2-40B4-BE49-F238E27FC236}">
                  <a16:creationId xmlns:a16="http://schemas.microsoft.com/office/drawing/2014/main" id="{365AA41C-7986-9422-7698-40EBD953538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48719" y="514527"/>
              <a:ext cx="20517" cy="618954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5" name="直接连接符 74">
              <a:extLst>
                <a:ext uri="{FF2B5EF4-FFF2-40B4-BE49-F238E27FC236}">
                  <a16:creationId xmlns:a16="http://schemas.microsoft.com/office/drawing/2014/main" id="{9F1AB9C8-C35A-F213-5F7B-5F05E632A7D3}"/>
                </a:ext>
              </a:extLst>
            </p:cNvPr>
            <p:cNvCxnSpPr>
              <a:cxnSpLocks/>
              <a:stCxn id="59" idx="2"/>
            </p:cNvCxnSpPr>
            <p:nvPr/>
          </p:nvCxnSpPr>
          <p:spPr>
            <a:xfrm flipH="1">
              <a:off x="5490588" y="404527"/>
              <a:ext cx="15027" cy="629954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6" name="直接连接符 75">
              <a:extLst>
                <a:ext uri="{FF2B5EF4-FFF2-40B4-BE49-F238E27FC236}">
                  <a16:creationId xmlns:a16="http://schemas.microsoft.com/office/drawing/2014/main" id="{5EBD260D-FD54-5DEB-939A-DE3F01BF397A}"/>
                </a:ext>
              </a:extLst>
            </p:cNvPr>
            <p:cNvCxnSpPr>
              <a:cxnSpLocks/>
              <a:stCxn id="79" idx="2"/>
            </p:cNvCxnSpPr>
            <p:nvPr/>
          </p:nvCxnSpPr>
          <p:spPr>
            <a:xfrm flipH="1">
              <a:off x="7183214" y="404528"/>
              <a:ext cx="23813" cy="629954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7" name="直接箭头连接符 76">
              <a:extLst>
                <a:ext uri="{FF2B5EF4-FFF2-40B4-BE49-F238E27FC236}">
                  <a16:creationId xmlns:a16="http://schemas.microsoft.com/office/drawing/2014/main" id="{3A8D7928-F529-3147-6D7B-748A2305CE9B}"/>
                </a:ext>
              </a:extLst>
            </p:cNvPr>
            <p:cNvCxnSpPr>
              <a:cxnSpLocks/>
            </p:cNvCxnSpPr>
            <p:nvPr/>
          </p:nvCxnSpPr>
          <p:spPr>
            <a:xfrm>
              <a:off x="7207026" y="789920"/>
              <a:ext cx="306221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箭头连接符 77">
              <a:extLst>
                <a:ext uri="{FF2B5EF4-FFF2-40B4-BE49-F238E27FC236}">
                  <a16:creationId xmlns:a16="http://schemas.microsoft.com/office/drawing/2014/main" id="{89A0A8C4-4C5D-416E-6CCB-4A212184A3B0}"/>
                </a:ext>
              </a:extLst>
            </p:cNvPr>
            <p:cNvCxnSpPr>
              <a:cxnSpLocks/>
            </p:cNvCxnSpPr>
            <p:nvPr/>
          </p:nvCxnSpPr>
          <p:spPr>
            <a:xfrm>
              <a:off x="7207026" y="1823626"/>
              <a:ext cx="306221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文本框 78">
              <a:extLst>
                <a:ext uri="{FF2B5EF4-FFF2-40B4-BE49-F238E27FC236}">
                  <a16:creationId xmlns:a16="http://schemas.microsoft.com/office/drawing/2014/main" id="{2D24DB7E-B3AC-301D-228E-0CC7AF320BDD}"/>
                </a:ext>
              </a:extLst>
            </p:cNvPr>
            <p:cNvSpPr txBox="1"/>
            <p:nvPr/>
          </p:nvSpPr>
          <p:spPr>
            <a:xfrm>
              <a:off x="6726014" y="96751"/>
              <a:ext cx="962025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UE#M</a:t>
              </a:r>
            </a:p>
          </p:txBody>
        </p:sp>
        <p:cxnSp>
          <p:nvCxnSpPr>
            <p:cNvPr id="80" name="直接箭头连接符 79">
              <a:extLst>
                <a:ext uri="{FF2B5EF4-FFF2-40B4-BE49-F238E27FC236}">
                  <a16:creationId xmlns:a16="http://schemas.microsoft.com/office/drawing/2014/main" id="{EE718907-F976-D699-6DF8-4FB9773996E7}"/>
                </a:ext>
              </a:extLst>
            </p:cNvPr>
            <p:cNvCxnSpPr>
              <a:cxnSpLocks/>
            </p:cNvCxnSpPr>
            <p:nvPr/>
          </p:nvCxnSpPr>
          <p:spPr>
            <a:xfrm>
              <a:off x="3983288" y="2734699"/>
              <a:ext cx="3211832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箭头连接符 80">
              <a:extLst>
                <a:ext uri="{FF2B5EF4-FFF2-40B4-BE49-F238E27FC236}">
                  <a16:creationId xmlns:a16="http://schemas.microsoft.com/office/drawing/2014/main" id="{6D4A9690-03D7-F395-6B9F-88EE38A3520D}"/>
                </a:ext>
              </a:extLst>
            </p:cNvPr>
            <p:cNvCxnSpPr>
              <a:cxnSpLocks/>
            </p:cNvCxnSpPr>
            <p:nvPr/>
          </p:nvCxnSpPr>
          <p:spPr>
            <a:xfrm>
              <a:off x="5490588" y="3857909"/>
              <a:ext cx="1704532" cy="0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82" name="文本框 81">
                  <a:extLst>
                    <a:ext uri="{FF2B5EF4-FFF2-40B4-BE49-F238E27FC236}">
                      <a16:creationId xmlns:a16="http://schemas.microsoft.com/office/drawing/2014/main" id="{F7985B6C-ED40-F97B-D83D-FF3302057821}"/>
                    </a:ext>
                  </a:extLst>
                </p:cNvPr>
                <p:cNvSpPr txBox="1"/>
                <p:nvPr/>
              </p:nvSpPr>
              <p:spPr>
                <a:xfrm>
                  <a:off x="6361359" y="4918253"/>
                  <a:ext cx="1673543" cy="45365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aggregation as (16-1), and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  <m:sup>
                          <m:r>
                            <a:rPr lang="en-US" altLang="zh-CN" sz="105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050" i="1">
                              <a:latin typeface="Cambria Math" panose="02040503050406030204" pitchFamily="18" charset="0"/>
                            </a:rPr>
                            <m:t>+1/2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82" name="文本框 81">
                  <a:extLst>
                    <a:ext uri="{FF2B5EF4-FFF2-40B4-BE49-F238E27FC236}">
                      <a16:creationId xmlns:a16="http://schemas.microsoft.com/office/drawing/2014/main" id="{F7985B6C-ED40-F97B-D83D-FF330205782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61359" y="4918253"/>
                  <a:ext cx="1673543" cy="453650"/>
                </a:xfrm>
                <a:prstGeom prst="rect">
                  <a:avLst/>
                </a:prstGeom>
                <a:blipFill>
                  <a:blip r:embed="rId8"/>
                  <a:stretch>
                    <a:fillRect r="-1812" b="-3947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3" name="矩形 82">
              <a:extLst>
                <a:ext uri="{FF2B5EF4-FFF2-40B4-BE49-F238E27FC236}">
                  <a16:creationId xmlns:a16="http://schemas.microsoft.com/office/drawing/2014/main" id="{AD0F13F1-BBE4-6530-CF4A-F2EE35C73D66}"/>
                </a:ext>
              </a:extLst>
            </p:cNvPr>
            <p:cNvSpPr/>
            <p:nvPr/>
          </p:nvSpPr>
          <p:spPr>
            <a:xfrm>
              <a:off x="3666629" y="2430394"/>
              <a:ext cx="7763618" cy="4055820"/>
            </a:xfrm>
            <a:prstGeom prst="rect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4" name="直接箭头连接符 83">
              <a:extLst>
                <a:ext uri="{FF2B5EF4-FFF2-40B4-BE49-F238E27FC236}">
                  <a16:creationId xmlns:a16="http://schemas.microsoft.com/office/drawing/2014/main" id="{CFA2849A-4E3E-85E8-4635-A905DA57EC8C}"/>
                </a:ext>
              </a:extLst>
            </p:cNvPr>
            <p:cNvCxnSpPr>
              <a:cxnSpLocks/>
            </p:cNvCxnSpPr>
            <p:nvPr/>
          </p:nvCxnSpPr>
          <p:spPr>
            <a:xfrm>
              <a:off x="3988768" y="2562301"/>
              <a:ext cx="1516847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箭头连接符 84">
              <a:extLst>
                <a:ext uri="{FF2B5EF4-FFF2-40B4-BE49-F238E27FC236}">
                  <a16:creationId xmlns:a16="http://schemas.microsoft.com/office/drawing/2014/main" id="{C1EB31B1-8C71-5195-EA9A-EA2084F6C722}"/>
                </a:ext>
              </a:extLst>
            </p:cNvPr>
            <p:cNvCxnSpPr>
              <a:cxnSpLocks/>
            </p:cNvCxnSpPr>
            <p:nvPr/>
          </p:nvCxnSpPr>
          <p:spPr>
            <a:xfrm>
              <a:off x="3992835" y="3104046"/>
              <a:ext cx="1512780" cy="0"/>
            </a:xfrm>
            <a:prstGeom prst="straightConnector1">
              <a:avLst/>
            </a:prstGeom>
            <a:ln>
              <a:solidFill>
                <a:schemeClr val="accent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文本框 85">
              <a:extLst>
                <a:ext uri="{FF2B5EF4-FFF2-40B4-BE49-F238E27FC236}">
                  <a16:creationId xmlns:a16="http://schemas.microsoft.com/office/drawing/2014/main" id="{0286B83C-753B-88C5-91B8-D36D3F4ED09A}"/>
                </a:ext>
              </a:extLst>
            </p:cNvPr>
            <p:cNvSpPr txBox="1"/>
            <p:nvPr/>
          </p:nvSpPr>
          <p:spPr>
            <a:xfrm>
              <a:off x="4484604" y="2569171"/>
              <a:ext cx="346249" cy="18530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1050" dirty="0"/>
                <a:t>…</a:t>
              </a:r>
              <a:endParaRPr lang="zh-CN" altLang="en-US" sz="1050" dirty="0"/>
            </a:p>
          </p:txBody>
        </p:sp>
        <p:sp>
          <p:nvSpPr>
            <p:cNvPr id="87" name="文本框 86">
              <a:extLst>
                <a:ext uri="{FF2B5EF4-FFF2-40B4-BE49-F238E27FC236}">
                  <a16:creationId xmlns:a16="http://schemas.microsoft.com/office/drawing/2014/main" id="{7149051F-25B5-DFE7-F8BB-28C7514B9777}"/>
                </a:ext>
              </a:extLst>
            </p:cNvPr>
            <p:cNvSpPr txBox="1"/>
            <p:nvPr/>
          </p:nvSpPr>
          <p:spPr>
            <a:xfrm>
              <a:off x="5668518" y="3127498"/>
              <a:ext cx="346249" cy="18530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1050" dirty="0">
                  <a:solidFill>
                    <a:schemeClr val="accent1"/>
                  </a:solidFill>
                </a:rPr>
                <a:t>…</a:t>
              </a:r>
              <a:endParaRPr lang="zh-CN" altLang="en-US" sz="1050" dirty="0">
                <a:solidFill>
                  <a:schemeClr val="accent1"/>
                </a:solidFill>
              </a:endParaRPr>
            </a:p>
          </p:txBody>
        </p:sp>
        <p:cxnSp>
          <p:nvCxnSpPr>
            <p:cNvPr id="88" name="直接箭头连接符 87">
              <a:extLst>
                <a:ext uri="{FF2B5EF4-FFF2-40B4-BE49-F238E27FC236}">
                  <a16:creationId xmlns:a16="http://schemas.microsoft.com/office/drawing/2014/main" id="{D93D5049-28B6-CB61-D5A3-DE22831393E5}"/>
                </a:ext>
              </a:extLst>
            </p:cNvPr>
            <p:cNvCxnSpPr>
              <a:cxnSpLocks/>
            </p:cNvCxnSpPr>
            <p:nvPr/>
          </p:nvCxnSpPr>
          <p:spPr>
            <a:xfrm>
              <a:off x="5490588" y="3306081"/>
              <a:ext cx="1703014" cy="0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矩形 88">
              <a:extLst>
                <a:ext uri="{FF2B5EF4-FFF2-40B4-BE49-F238E27FC236}">
                  <a16:creationId xmlns:a16="http://schemas.microsoft.com/office/drawing/2014/main" id="{111702F7-5912-BA0B-6849-9E561AE5DA2F}"/>
                </a:ext>
              </a:extLst>
            </p:cNvPr>
            <p:cNvSpPr/>
            <p:nvPr/>
          </p:nvSpPr>
          <p:spPr>
            <a:xfrm>
              <a:off x="3880604" y="3028501"/>
              <a:ext cx="3434062" cy="342471"/>
            </a:xfrm>
            <a:prstGeom prst="rect">
              <a:avLst/>
            </a:prstGeom>
            <a:noFill/>
            <a:ln>
              <a:solidFill>
                <a:schemeClr val="accent1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0" name="直接箭头连接符 89">
              <a:extLst>
                <a:ext uri="{FF2B5EF4-FFF2-40B4-BE49-F238E27FC236}">
                  <a16:creationId xmlns:a16="http://schemas.microsoft.com/office/drawing/2014/main" id="{4D20DF69-27C4-8521-C24F-042F2068261B}"/>
                </a:ext>
              </a:extLst>
            </p:cNvPr>
            <p:cNvCxnSpPr>
              <a:cxnSpLocks/>
            </p:cNvCxnSpPr>
            <p:nvPr/>
          </p:nvCxnSpPr>
          <p:spPr>
            <a:xfrm>
              <a:off x="3979059" y="3770930"/>
              <a:ext cx="3211832" cy="0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文本框 90">
              <a:extLst>
                <a:ext uri="{FF2B5EF4-FFF2-40B4-BE49-F238E27FC236}">
                  <a16:creationId xmlns:a16="http://schemas.microsoft.com/office/drawing/2014/main" id="{FA3F3500-7393-D74C-5572-18912553A94A}"/>
                </a:ext>
              </a:extLst>
            </p:cNvPr>
            <p:cNvSpPr txBox="1"/>
            <p:nvPr/>
          </p:nvSpPr>
          <p:spPr>
            <a:xfrm>
              <a:off x="6794583" y="3859060"/>
              <a:ext cx="346249" cy="18530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1050" dirty="0">
                  <a:solidFill>
                    <a:schemeClr val="accent6"/>
                  </a:solidFill>
                </a:rPr>
                <a:t>…</a:t>
              </a:r>
              <a:endParaRPr lang="zh-CN" altLang="en-US" sz="1050" dirty="0">
                <a:solidFill>
                  <a:schemeClr val="accent6"/>
                </a:solidFill>
              </a:endParaRPr>
            </a:p>
          </p:txBody>
        </p:sp>
        <p:sp>
          <p:nvSpPr>
            <p:cNvPr id="92" name="矩形 91">
              <a:extLst>
                <a:ext uri="{FF2B5EF4-FFF2-40B4-BE49-F238E27FC236}">
                  <a16:creationId xmlns:a16="http://schemas.microsoft.com/office/drawing/2014/main" id="{5697A74D-6B2F-E266-381A-ED8BA5D02144}"/>
                </a:ext>
              </a:extLst>
            </p:cNvPr>
            <p:cNvSpPr/>
            <p:nvPr/>
          </p:nvSpPr>
          <p:spPr>
            <a:xfrm>
              <a:off x="3875875" y="3688366"/>
              <a:ext cx="3434062" cy="351380"/>
            </a:xfrm>
            <a:prstGeom prst="rect">
              <a:avLst/>
            </a:prstGeom>
            <a:noFill/>
            <a:ln>
              <a:solidFill>
                <a:schemeClr val="accent6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3" name="文本框 92">
                  <a:extLst>
                    <a:ext uri="{FF2B5EF4-FFF2-40B4-BE49-F238E27FC236}">
                      <a16:creationId xmlns:a16="http://schemas.microsoft.com/office/drawing/2014/main" id="{7DDEFF97-6804-F5C0-BCA3-DCAD77CE8F51}"/>
                    </a:ext>
                  </a:extLst>
                </p:cNvPr>
                <p:cNvSpPr txBox="1"/>
                <p:nvPr/>
              </p:nvSpPr>
              <p:spPr>
                <a:xfrm>
                  <a:off x="9358115" y="6002998"/>
                  <a:ext cx="1787405" cy="41549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Global aggregation as (18-1), (19-1), </a:t>
                  </a:r>
                  <a:r>
                    <a:rPr lang="en-US" altLang="zh-CN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and</a:t>
                  </a:r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get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zh-CN" altLang="zh-CN" sz="105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1050" b="1" i="1" smtClean="0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p>
                          <m:r>
                            <a:rPr lang="en-US" altLang="zh-CN" sz="10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0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+1</m:t>
                          </m:r>
                        </m:sup>
                      </m:sSup>
                    </m:oMath>
                  </a14:m>
                  <a:endParaRPr lang="en-US" sz="105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93" name="文本框 92">
                  <a:extLst>
                    <a:ext uri="{FF2B5EF4-FFF2-40B4-BE49-F238E27FC236}">
                      <a16:creationId xmlns:a16="http://schemas.microsoft.com/office/drawing/2014/main" id="{7DDEFF97-6804-F5C0-BCA3-DCAD77CE8F5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58115" y="6002998"/>
                  <a:ext cx="1787405" cy="415498"/>
                </a:xfrm>
                <a:prstGeom prst="rect">
                  <a:avLst/>
                </a:prstGeom>
                <a:blipFill>
                  <a:blip r:embed="rId9"/>
                  <a:stretch>
                    <a:fillRect b="-5714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4" name="直接箭头连接符 93">
              <a:extLst>
                <a:ext uri="{FF2B5EF4-FFF2-40B4-BE49-F238E27FC236}">
                  <a16:creationId xmlns:a16="http://schemas.microsoft.com/office/drawing/2014/main" id="{AFAC3072-B073-E65D-0735-86063655F4A5}"/>
                </a:ext>
              </a:extLst>
            </p:cNvPr>
            <p:cNvCxnSpPr>
              <a:cxnSpLocks/>
            </p:cNvCxnSpPr>
            <p:nvPr/>
          </p:nvCxnSpPr>
          <p:spPr>
            <a:xfrm>
              <a:off x="7190891" y="5943119"/>
              <a:ext cx="3058017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5" name="文本框 94">
                  <a:extLst>
                    <a:ext uri="{FF2B5EF4-FFF2-40B4-BE49-F238E27FC236}">
                      <a16:creationId xmlns:a16="http://schemas.microsoft.com/office/drawing/2014/main" id="{8FC21849-497F-9E51-2FDF-0E20015DABF5}"/>
                    </a:ext>
                  </a:extLst>
                </p:cNvPr>
                <p:cNvSpPr txBox="1"/>
                <p:nvPr/>
              </p:nvSpPr>
              <p:spPr>
                <a:xfrm>
                  <a:off x="4705033" y="4917108"/>
                  <a:ext cx="1562884" cy="45365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aggregation as (5), and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CN" sz="105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050" i="1">
                              <a:latin typeface="Cambria Math" panose="02040503050406030204" pitchFamily="18" charset="0"/>
                            </a:rPr>
                            <m:t>+1/2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95" name="文本框 94">
                  <a:extLst>
                    <a:ext uri="{FF2B5EF4-FFF2-40B4-BE49-F238E27FC236}">
                      <a16:creationId xmlns:a16="http://schemas.microsoft.com/office/drawing/2014/main" id="{8FC21849-497F-9E51-2FDF-0E20015DABF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05033" y="4917108"/>
                  <a:ext cx="1562884" cy="453650"/>
                </a:xfrm>
                <a:prstGeom prst="rect">
                  <a:avLst/>
                </a:prstGeom>
                <a:blipFill>
                  <a:blip r:embed="rId10"/>
                  <a:stretch>
                    <a:fillRect b="-3947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7" name="直接箭头连接符 96">
              <a:extLst>
                <a:ext uri="{FF2B5EF4-FFF2-40B4-BE49-F238E27FC236}">
                  <a16:creationId xmlns:a16="http://schemas.microsoft.com/office/drawing/2014/main" id="{08C74382-BDF3-31B5-D63F-F62EE4090976}"/>
                </a:ext>
              </a:extLst>
            </p:cNvPr>
            <p:cNvCxnSpPr>
              <a:cxnSpLocks/>
            </p:cNvCxnSpPr>
            <p:nvPr/>
          </p:nvCxnSpPr>
          <p:spPr>
            <a:xfrm>
              <a:off x="3989384" y="2862597"/>
              <a:ext cx="6279852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8" name="文本框 97">
                  <a:extLst>
                    <a:ext uri="{FF2B5EF4-FFF2-40B4-BE49-F238E27FC236}">
                      <a16:creationId xmlns:a16="http://schemas.microsoft.com/office/drawing/2014/main" id="{087ACE0D-721A-957A-F5FB-C6E5D188716F}"/>
                    </a:ext>
                  </a:extLst>
                </p:cNvPr>
                <p:cNvSpPr txBox="1"/>
                <p:nvPr/>
              </p:nvSpPr>
              <p:spPr>
                <a:xfrm>
                  <a:off x="4476595" y="371786"/>
                  <a:ext cx="643055" cy="26840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zh-CN" altLang="zh-CN" sz="1050" b="1" i="1" smtClean="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050" b="1" i="1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  <a:cs typeface="Times New Roman" panose="02020603050405020304" pitchFamily="18" charset="0"/>
                              </a:rPr>
                              <m:t>𝐈𝐧𝐟𝐨</m:t>
                            </m:r>
                          </m:e>
                          <m:sub>
                            <m:sSub>
                              <m:sSubPr>
                                <m:ctrlPr>
                                  <a:rPr lang="zh-CN" altLang="zh-CN" sz="1050" b="1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050" b="1" i="1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𝐔</m:t>
                                </m:r>
                              </m:e>
                              <m:sub>
                                <m:r>
                                  <a:rPr lang="en-US" altLang="zh-CN" sz="1050" b="1" i="1" smtClean="0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98" name="文本框 97">
                  <a:extLst>
                    <a:ext uri="{FF2B5EF4-FFF2-40B4-BE49-F238E27FC236}">
                      <a16:creationId xmlns:a16="http://schemas.microsoft.com/office/drawing/2014/main" id="{087ACE0D-721A-957A-F5FB-C6E5D188716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76595" y="371786"/>
                  <a:ext cx="643055" cy="268407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9" name="文本框 98">
                  <a:extLst>
                    <a:ext uri="{FF2B5EF4-FFF2-40B4-BE49-F238E27FC236}">
                      <a16:creationId xmlns:a16="http://schemas.microsoft.com/office/drawing/2014/main" id="{082D9BF4-3027-1999-E3FC-D024CA6A4ED7}"/>
                    </a:ext>
                  </a:extLst>
                </p:cNvPr>
                <p:cNvSpPr txBox="1"/>
                <p:nvPr/>
              </p:nvSpPr>
              <p:spPr>
                <a:xfrm>
                  <a:off x="6132585" y="523243"/>
                  <a:ext cx="643055" cy="26840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zh-CN" altLang="zh-CN" sz="1050" b="1" i="1" smtClean="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050" b="1" i="1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  <a:cs typeface="Times New Roman" panose="02020603050405020304" pitchFamily="18" charset="0"/>
                              </a:rPr>
                              <m:t>𝐈𝐧𝐟𝐨</m:t>
                            </m:r>
                          </m:e>
                          <m:sub>
                            <m:sSub>
                              <m:sSubPr>
                                <m:ctrlPr>
                                  <a:rPr lang="zh-CN" altLang="zh-CN" sz="1050" b="1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050" b="1" i="1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𝐔</m:t>
                                </m:r>
                              </m:e>
                              <m:sub>
                                <m:r>
                                  <a:rPr lang="en-US" altLang="zh-CN" sz="1050" b="1" i="1" smtClean="0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99" name="文本框 98">
                  <a:extLst>
                    <a:ext uri="{FF2B5EF4-FFF2-40B4-BE49-F238E27FC236}">
                      <a16:creationId xmlns:a16="http://schemas.microsoft.com/office/drawing/2014/main" id="{082D9BF4-3027-1999-E3FC-D024CA6A4ED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32585" y="523243"/>
                  <a:ext cx="643055" cy="268407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0" name="文本框 99">
                  <a:extLst>
                    <a:ext uri="{FF2B5EF4-FFF2-40B4-BE49-F238E27FC236}">
                      <a16:creationId xmlns:a16="http://schemas.microsoft.com/office/drawing/2014/main" id="{0003360A-9326-16BF-0F75-DA62F6F9A52C}"/>
                    </a:ext>
                  </a:extLst>
                </p:cNvPr>
                <p:cNvSpPr txBox="1"/>
                <p:nvPr/>
              </p:nvSpPr>
              <p:spPr>
                <a:xfrm>
                  <a:off x="7865135" y="655733"/>
                  <a:ext cx="643055" cy="26840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zh-CN" altLang="zh-CN" sz="1050" b="1" i="1" smtClean="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050" b="1" i="1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  <a:cs typeface="Times New Roman" panose="02020603050405020304" pitchFamily="18" charset="0"/>
                              </a:rPr>
                              <m:t>𝐈𝐧𝐟𝐨</m:t>
                            </m:r>
                          </m:e>
                          <m:sub>
                            <m:sSub>
                              <m:sSubPr>
                                <m:ctrlPr>
                                  <a:rPr lang="zh-CN" altLang="zh-CN" sz="1050" b="1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050" b="1" i="1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𝐔</m:t>
                                </m:r>
                              </m:e>
                              <m:sub>
                                <m:r>
                                  <a:rPr lang="en-US" altLang="zh-CN" sz="1050" b="1" i="1" smtClean="0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𝑴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US" sz="1050" dirty="0">
                    <a:latin typeface="Cambria" panose="02040503050406030204" pitchFamily="18" charset="0"/>
                    <a:ea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100" name="文本框 99">
                  <a:extLst>
                    <a:ext uri="{FF2B5EF4-FFF2-40B4-BE49-F238E27FC236}">
                      <a16:creationId xmlns:a16="http://schemas.microsoft.com/office/drawing/2014/main" id="{0003360A-9326-16BF-0F75-DA62F6F9A52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65135" y="655733"/>
                  <a:ext cx="643055" cy="268407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1" name="文本框 100">
              <a:extLst>
                <a:ext uri="{FF2B5EF4-FFF2-40B4-BE49-F238E27FC236}">
                  <a16:creationId xmlns:a16="http://schemas.microsoft.com/office/drawing/2014/main" id="{27AE3E32-67D9-7EA8-7B7B-9A6598009637}"/>
                </a:ext>
              </a:extLst>
            </p:cNvPr>
            <p:cNvSpPr txBox="1"/>
            <p:nvPr/>
          </p:nvSpPr>
          <p:spPr>
            <a:xfrm>
              <a:off x="7452174" y="1276365"/>
              <a:ext cx="2691127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UE#1 with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 FL Server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文本框 101">
              <a:extLst>
                <a:ext uri="{FF2B5EF4-FFF2-40B4-BE49-F238E27FC236}">
                  <a16:creationId xmlns:a16="http://schemas.microsoft.com/office/drawing/2014/main" id="{6D11EB53-C9AE-A647-A2D0-DD816967CC07}"/>
                </a:ext>
              </a:extLst>
            </p:cNvPr>
            <p:cNvSpPr txBox="1"/>
            <p:nvPr/>
          </p:nvSpPr>
          <p:spPr>
            <a:xfrm>
              <a:off x="7451208" y="1487398"/>
              <a:ext cx="2688899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UE#2 with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 FL Server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文本框 102">
              <a:extLst>
                <a:ext uri="{FF2B5EF4-FFF2-40B4-BE49-F238E27FC236}">
                  <a16:creationId xmlns:a16="http://schemas.microsoft.com/office/drawing/2014/main" id="{184458EC-B49D-745E-A9AB-3B5522B354BA}"/>
                </a:ext>
              </a:extLst>
            </p:cNvPr>
            <p:cNvSpPr txBox="1"/>
            <p:nvPr/>
          </p:nvSpPr>
          <p:spPr>
            <a:xfrm>
              <a:off x="7411967" y="1687910"/>
              <a:ext cx="273584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UE#M with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 FL Server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04" name="直接箭头连接符 103">
              <a:extLst>
                <a:ext uri="{FF2B5EF4-FFF2-40B4-BE49-F238E27FC236}">
                  <a16:creationId xmlns:a16="http://schemas.microsoft.com/office/drawing/2014/main" id="{9DE8DA2D-189F-9D36-B8DE-882034A5E731}"/>
                </a:ext>
              </a:extLst>
            </p:cNvPr>
            <p:cNvCxnSpPr>
              <a:cxnSpLocks/>
            </p:cNvCxnSpPr>
            <p:nvPr/>
          </p:nvCxnSpPr>
          <p:spPr>
            <a:xfrm>
              <a:off x="3983288" y="3484263"/>
              <a:ext cx="6279852" cy="0"/>
            </a:xfrm>
            <a:prstGeom prst="straightConnector1">
              <a:avLst/>
            </a:prstGeom>
            <a:ln>
              <a:solidFill>
                <a:schemeClr val="accent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箭头连接符 104">
              <a:extLst>
                <a:ext uri="{FF2B5EF4-FFF2-40B4-BE49-F238E27FC236}">
                  <a16:creationId xmlns:a16="http://schemas.microsoft.com/office/drawing/2014/main" id="{4A1AB682-38A6-713E-0096-0B7D88205D42}"/>
                </a:ext>
              </a:extLst>
            </p:cNvPr>
            <p:cNvCxnSpPr>
              <a:cxnSpLocks/>
            </p:cNvCxnSpPr>
            <p:nvPr/>
          </p:nvCxnSpPr>
          <p:spPr>
            <a:xfrm>
              <a:off x="3979003" y="4123842"/>
              <a:ext cx="6279852" cy="0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接箭头连接符 105">
              <a:extLst>
                <a:ext uri="{FF2B5EF4-FFF2-40B4-BE49-F238E27FC236}">
                  <a16:creationId xmlns:a16="http://schemas.microsoft.com/office/drawing/2014/main" id="{2C0A7E07-9A3B-5258-4C22-4C9DAA185E61}"/>
                </a:ext>
              </a:extLst>
            </p:cNvPr>
            <p:cNvCxnSpPr>
              <a:cxnSpLocks/>
            </p:cNvCxnSpPr>
            <p:nvPr/>
          </p:nvCxnSpPr>
          <p:spPr>
            <a:xfrm>
              <a:off x="7198607" y="4749384"/>
              <a:ext cx="306221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文本框 106">
              <a:extLst>
                <a:ext uri="{FF2B5EF4-FFF2-40B4-BE49-F238E27FC236}">
                  <a16:creationId xmlns:a16="http://schemas.microsoft.com/office/drawing/2014/main" id="{ED559992-38A6-A0F3-2826-F8B3908B49D8}"/>
                </a:ext>
              </a:extLst>
            </p:cNvPr>
            <p:cNvSpPr txBox="1"/>
            <p:nvPr/>
          </p:nvSpPr>
          <p:spPr>
            <a:xfrm>
              <a:off x="7530441" y="4623823"/>
              <a:ext cx="2506495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UE#M with “aggregation”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文本框 107">
              <a:extLst>
                <a:ext uri="{FF2B5EF4-FFF2-40B4-BE49-F238E27FC236}">
                  <a16:creationId xmlns:a16="http://schemas.microsoft.com/office/drawing/2014/main" id="{07A2613D-AF7B-CFB6-E073-8EA197844CCB}"/>
                </a:ext>
              </a:extLst>
            </p:cNvPr>
            <p:cNvSpPr txBox="1"/>
            <p:nvPr/>
          </p:nvSpPr>
          <p:spPr>
            <a:xfrm>
              <a:off x="9118600" y="861682"/>
              <a:ext cx="2311647" cy="4154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r>
                <a:rPr 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ecision that UE#1,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…, UE#M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forms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Centralized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 group (UE#M as center)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9" name="文本框 108">
                  <a:extLst>
                    <a:ext uri="{FF2B5EF4-FFF2-40B4-BE49-F238E27FC236}">
                      <a16:creationId xmlns:a16="http://schemas.microsoft.com/office/drawing/2014/main" id="{B5DDB88D-F388-0CA8-EC4F-771882AAB233}"/>
                    </a:ext>
                  </a:extLst>
                </p:cNvPr>
                <p:cNvSpPr txBox="1"/>
                <p:nvPr/>
              </p:nvSpPr>
              <p:spPr>
                <a:xfrm>
                  <a:off x="6635845" y="1932081"/>
                  <a:ext cx="1129960" cy="430887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training,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109" name="文本框 108">
                  <a:extLst>
                    <a:ext uri="{FF2B5EF4-FFF2-40B4-BE49-F238E27FC236}">
                      <a16:creationId xmlns:a16="http://schemas.microsoft.com/office/drawing/2014/main" id="{B5DDB88D-F388-0CA8-EC4F-771882AAB23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35845" y="1932081"/>
                  <a:ext cx="1129960" cy="430887"/>
                </a:xfrm>
                <a:prstGeom prst="rect">
                  <a:avLst/>
                </a:prstGeom>
                <a:blipFill>
                  <a:blip r:embed="rId14"/>
                  <a:stretch>
                    <a:fillRect b="-2740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0" name="文本框 109">
                  <a:extLst>
                    <a:ext uri="{FF2B5EF4-FFF2-40B4-BE49-F238E27FC236}">
                      <a16:creationId xmlns:a16="http://schemas.microsoft.com/office/drawing/2014/main" id="{B069DA74-3955-EDF9-7125-706A980D35D0}"/>
                    </a:ext>
                  </a:extLst>
                </p:cNvPr>
                <p:cNvSpPr txBox="1"/>
                <p:nvPr/>
              </p:nvSpPr>
              <p:spPr>
                <a:xfrm>
                  <a:off x="3421487" y="1937161"/>
                  <a:ext cx="1129960" cy="41549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training,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110" name="文本框 109">
                  <a:extLst>
                    <a:ext uri="{FF2B5EF4-FFF2-40B4-BE49-F238E27FC236}">
                      <a16:creationId xmlns:a16="http://schemas.microsoft.com/office/drawing/2014/main" id="{B069DA74-3955-EDF9-7125-706A980D35D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21487" y="1937161"/>
                  <a:ext cx="1129960" cy="415498"/>
                </a:xfrm>
                <a:prstGeom prst="rect">
                  <a:avLst/>
                </a:prstGeom>
                <a:blipFill>
                  <a:blip r:embed="rId15"/>
                  <a:stretch>
                    <a:fillRect b="-7143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1" name="文本框 110">
                  <a:extLst>
                    <a:ext uri="{FF2B5EF4-FFF2-40B4-BE49-F238E27FC236}">
                      <a16:creationId xmlns:a16="http://schemas.microsoft.com/office/drawing/2014/main" id="{2D7FF135-CCA4-9CA4-E52E-3337BD84F397}"/>
                    </a:ext>
                  </a:extLst>
                </p:cNvPr>
                <p:cNvSpPr txBox="1"/>
                <p:nvPr/>
              </p:nvSpPr>
              <p:spPr>
                <a:xfrm>
                  <a:off x="4930687" y="1937161"/>
                  <a:ext cx="1129960" cy="430887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training,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111" name="文本框 110">
                  <a:extLst>
                    <a:ext uri="{FF2B5EF4-FFF2-40B4-BE49-F238E27FC236}">
                      <a16:creationId xmlns:a16="http://schemas.microsoft.com/office/drawing/2014/main" id="{2D7FF135-CCA4-9CA4-E52E-3337BD84F39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30687" y="1937161"/>
                  <a:ext cx="1129960" cy="430887"/>
                </a:xfrm>
                <a:prstGeom prst="rect">
                  <a:avLst/>
                </a:prstGeom>
                <a:blipFill>
                  <a:blip r:embed="rId16"/>
                  <a:stretch>
                    <a:fillRect b="-4167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12" name="直接箭头连接符 111">
              <a:extLst>
                <a:ext uri="{FF2B5EF4-FFF2-40B4-BE49-F238E27FC236}">
                  <a16:creationId xmlns:a16="http://schemas.microsoft.com/office/drawing/2014/main" id="{FB6096C0-5173-D00D-85C1-5CD9E12663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90588" y="5709442"/>
              <a:ext cx="4758320" cy="25427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接箭头连接符 112">
              <a:extLst>
                <a:ext uri="{FF2B5EF4-FFF2-40B4-BE49-F238E27FC236}">
                  <a16:creationId xmlns:a16="http://schemas.microsoft.com/office/drawing/2014/main" id="{F840283B-DA01-9145-FE1B-936DD31846B0}"/>
                </a:ext>
              </a:extLst>
            </p:cNvPr>
            <p:cNvCxnSpPr>
              <a:cxnSpLocks/>
            </p:cNvCxnSpPr>
            <p:nvPr/>
          </p:nvCxnSpPr>
          <p:spPr>
            <a:xfrm>
              <a:off x="3992835" y="5454321"/>
              <a:ext cx="6256073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文本框 113">
              <a:extLst>
                <a:ext uri="{FF2B5EF4-FFF2-40B4-BE49-F238E27FC236}">
                  <a16:creationId xmlns:a16="http://schemas.microsoft.com/office/drawing/2014/main" id="{CA19DCD6-A587-8989-77F8-EA0811A38807}"/>
                </a:ext>
              </a:extLst>
            </p:cNvPr>
            <p:cNvSpPr txBox="1"/>
            <p:nvPr/>
          </p:nvSpPr>
          <p:spPr>
            <a:xfrm>
              <a:off x="7526640" y="4441087"/>
              <a:ext cx="2506495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UE#2 with “aggregation”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文本框 114">
              <a:extLst>
                <a:ext uri="{FF2B5EF4-FFF2-40B4-BE49-F238E27FC236}">
                  <a16:creationId xmlns:a16="http://schemas.microsoft.com/office/drawing/2014/main" id="{B216EA69-416D-C062-8C5E-2FBF89E24C85}"/>
                </a:ext>
              </a:extLst>
            </p:cNvPr>
            <p:cNvSpPr txBox="1"/>
            <p:nvPr/>
          </p:nvSpPr>
          <p:spPr>
            <a:xfrm>
              <a:off x="7344619" y="2720444"/>
              <a:ext cx="202118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Successful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sidelink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transmissions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文本框 115">
              <a:extLst>
                <a:ext uri="{FF2B5EF4-FFF2-40B4-BE49-F238E27FC236}">
                  <a16:creationId xmlns:a16="http://schemas.microsoft.com/office/drawing/2014/main" id="{AC09F740-E7C0-C927-E925-5D5AAB89F6B0}"/>
                </a:ext>
              </a:extLst>
            </p:cNvPr>
            <p:cNvSpPr txBox="1"/>
            <p:nvPr/>
          </p:nvSpPr>
          <p:spPr>
            <a:xfrm>
              <a:off x="3517510" y="101900"/>
              <a:ext cx="962025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UE#1</a:t>
              </a:r>
            </a:p>
          </p:txBody>
        </p:sp>
        <p:sp>
          <p:nvSpPr>
            <p:cNvPr id="117" name="文本框 116">
              <a:extLst>
                <a:ext uri="{FF2B5EF4-FFF2-40B4-BE49-F238E27FC236}">
                  <a16:creationId xmlns:a16="http://schemas.microsoft.com/office/drawing/2014/main" id="{841559E5-04DB-9200-D389-FB60CE9DE7D9}"/>
                </a:ext>
              </a:extLst>
            </p:cNvPr>
            <p:cNvSpPr txBox="1"/>
            <p:nvPr/>
          </p:nvSpPr>
          <p:spPr>
            <a:xfrm>
              <a:off x="7354975" y="3270656"/>
              <a:ext cx="2207631" cy="41549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Successful </a:t>
              </a:r>
              <a:r>
                <a:rPr lang="en-US" altLang="zh-CN" sz="1050" dirty="0" err="1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sidelink</a:t>
              </a:r>
              <a:r>
                <a:rPr lang="en-US" altLang="zh-CN" sz="105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transmissions &amp; Failed </a:t>
              </a:r>
              <a:r>
                <a:rPr lang="en-US" altLang="zh-CN" sz="1050" dirty="0" err="1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sidelink</a:t>
              </a:r>
              <a:r>
                <a:rPr lang="en-US" altLang="zh-CN" sz="105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UE#2</a:t>
              </a:r>
              <a:r>
                <a:rPr lang="en-US" altLang="zh-CN" sz="105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UE#1</a:t>
              </a:r>
              <a:endParaRPr lang="en-US" sz="105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8" name="文本框 117">
              <a:extLst>
                <a:ext uri="{FF2B5EF4-FFF2-40B4-BE49-F238E27FC236}">
                  <a16:creationId xmlns:a16="http://schemas.microsoft.com/office/drawing/2014/main" id="{652F211B-58E1-E29A-2424-09E8346A0F75}"/>
                </a:ext>
              </a:extLst>
            </p:cNvPr>
            <p:cNvSpPr txBox="1"/>
            <p:nvPr/>
          </p:nvSpPr>
          <p:spPr>
            <a:xfrm>
              <a:off x="7367413" y="3976088"/>
              <a:ext cx="202118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solidFill>
                    <a:schemeClr val="accent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Successful </a:t>
              </a:r>
              <a:r>
                <a:rPr lang="en-US" altLang="zh-CN" sz="1050" dirty="0" err="1">
                  <a:solidFill>
                    <a:schemeClr val="accent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sidelink</a:t>
              </a:r>
              <a:r>
                <a:rPr lang="en-US" altLang="zh-CN" sz="1050" dirty="0">
                  <a:solidFill>
                    <a:schemeClr val="accent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transmissions</a:t>
              </a:r>
              <a:endParaRPr lang="en-US" sz="105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9" name="直接箭头连接符 118">
              <a:extLst>
                <a:ext uri="{FF2B5EF4-FFF2-40B4-BE49-F238E27FC236}">
                  <a16:creationId xmlns:a16="http://schemas.microsoft.com/office/drawing/2014/main" id="{EBBF60DD-182B-D54D-D3D0-898A30D6A631}"/>
                </a:ext>
              </a:extLst>
            </p:cNvPr>
            <p:cNvCxnSpPr>
              <a:cxnSpLocks/>
            </p:cNvCxnSpPr>
            <p:nvPr/>
          </p:nvCxnSpPr>
          <p:spPr>
            <a:xfrm>
              <a:off x="3979003" y="4349067"/>
              <a:ext cx="6279852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文本框 119">
              <a:extLst>
                <a:ext uri="{FF2B5EF4-FFF2-40B4-BE49-F238E27FC236}">
                  <a16:creationId xmlns:a16="http://schemas.microsoft.com/office/drawing/2014/main" id="{36DFEECE-6DC4-BD61-6597-6FDF1F5B4E55}"/>
                </a:ext>
              </a:extLst>
            </p:cNvPr>
            <p:cNvSpPr txBox="1"/>
            <p:nvPr/>
          </p:nvSpPr>
          <p:spPr>
            <a:xfrm>
              <a:off x="7387931" y="4220437"/>
              <a:ext cx="264841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UE#1 with “no aggregation”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186938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4D08A2A9-6A4D-4339-BA6E-BDB529F0C3E4}"/>
              </a:ext>
            </a:extLst>
          </p:cNvPr>
          <p:cNvSpPr txBox="1"/>
          <p:nvPr/>
        </p:nvSpPr>
        <p:spPr>
          <a:xfrm>
            <a:off x="271854" y="1369730"/>
            <a:ext cx="27991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sz="14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UE#2 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UE#1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，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UE#1 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UE#2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传输失败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其他均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传输成功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，且</a:t>
            </a:r>
            <a:r>
              <a:rPr lang="en-US" altLang="zh-CN" sz="1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UEs</a:t>
            </a:r>
            <a:r>
              <a:rPr lang="zh-CN" altLang="en-US" sz="1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上报</a:t>
            </a:r>
            <a:endParaRPr lang="en-US" altLang="zh-CN" sz="14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UE#1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UE#2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直接上传本地模型，其他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UEs</a:t>
            </a:r>
            <a:r>
              <a:rPr lang="zh-CN" alt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完成聚合后上传本地聚合模型</a:t>
            </a:r>
            <a:endParaRPr lang="en-US" sz="1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25BD69B-A6CE-4C4A-9999-3D1266568B46}"/>
              </a:ext>
            </a:extLst>
          </p:cNvPr>
          <p:cNvSpPr txBox="1"/>
          <p:nvPr/>
        </p:nvSpPr>
        <p:spPr>
          <a:xfrm>
            <a:off x="75542" y="244271"/>
            <a:ext cx="28820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场景</a:t>
            </a: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sz="16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多用户场景（全向</a:t>
            </a:r>
            <a:r>
              <a:rPr lang="en-US" altLang="zh-CN" sz="16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z="16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16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zh-CN" alt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双向传输失败</a:t>
            </a:r>
          </a:p>
        </p:txBody>
      </p:sp>
      <p:cxnSp>
        <p:nvCxnSpPr>
          <p:cNvPr id="71" name="直接箭头连接符 70">
            <a:extLst>
              <a:ext uri="{FF2B5EF4-FFF2-40B4-BE49-F238E27FC236}">
                <a16:creationId xmlns:a16="http://schemas.microsoft.com/office/drawing/2014/main" id="{1E03DD7C-35DC-22B5-B0ED-CB8728CCD44E}"/>
              </a:ext>
            </a:extLst>
          </p:cNvPr>
          <p:cNvCxnSpPr>
            <a:cxnSpLocks/>
          </p:cNvCxnSpPr>
          <p:nvPr/>
        </p:nvCxnSpPr>
        <p:spPr>
          <a:xfrm flipH="1">
            <a:off x="2609609" y="3219450"/>
            <a:ext cx="1129960" cy="31453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文本框 52">
            <a:extLst>
              <a:ext uri="{FF2B5EF4-FFF2-40B4-BE49-F238E27FC236}">
                <a16:creationId xmlns:a16="http://schemas.microsoft.com/office/drawing/2014/main" id="{FB23CEF5-F8D9-6420-1D4F-48459C7FA5DE}"/>
              </a:ext>
            </a:extLst>
          </p:cNvPr>
          <p:cNvSpPr txBox="1"/>
          <p:nvPr/>
        </p:nvSpPr>
        <p:spPr>
          <a:xfrm>
            <a:off x="285324" y="3103251"/>
            <a:ext cx="25706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sz="1400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idelink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transmission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s:</a:t>
            </a:r>
          </a:p>
          <a:p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UE#1 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UE#2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(failed)</a:t>
            </a:r>
          </a:p>
          <a:p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UE#2 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UE#1(failed)</a:t>
            </a:r>
          </a:p>
          <a:p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… </a:t>
            </a:r>
          </a:p>
          <a:p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UE#M-1 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UE#M(successful) </a:t>
            </a:r>
          </a:p>
          <a:p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UE#M </a:t>
            </a:r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 UE#M-1(successful) </a:t>
            </a:r>
            <a:endParaRPr lang="en-US" altLang="zh-CN" sz="14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17" name="组合 116">
            <a:extLst>
              <a:ext uri="{FF2B5EF4-FFF2-40B4-BE49-F238E27FC236}">
                <a16:creationId xmlns:a16="http://schemas.microsoft.com/office/drawing/2014/main" id="{E9EA2E7C-985D-00A5-2F53-92F5686E2469}"/>
              </a:ext>
            </a:extLst>
          </p:cNvPr>
          <p:cNvGrpSpPr/>
          <p:nvPr/>
        </p:nvGrpSpPr>
        <p:grpSpPr>
          <a:xfrm>
            <a:off x="3421487" y="96751"/>
            <a:ext cx="8008760" cy="6607323"/>
            <a:chOff x="3421487" y="96751"/>
            <a:chExt cx="8008760" cy="6607323"/>
          </a:xfrm>
        </p:grpSpPr>
        <p:cxnSp>
          <p:nvCxnSpPr>
            <p:cNvPr id="9" name="直接箭头连接符 8">
              <a:extLst>
                <a:ext uri="{FF2B5EF4-FFF2-40B4-BE49-F238E27FC236}">
                  <a16:creationId xmlns:a16="http://schemas.microsoft.com/office/drawing/2014/main" id="{11939FBE-D0AB-EFC1-68B6-A54094235455}"/>
                </a:ext>
              </a:extLst>
            </p:cNvPr>
            <p:cNvCxnSpPr>
              <a:cxnSpLocks/>
            </p:cNvCxnSpPr>
            <p:nvPr/>
          </p:nvCxnSpPr>
          <p:spPr>
            <a:xfrm>
              <a:off x="5490588" y="4608305"/>
              <a:ext cx="4763621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4" name="文本框 13">
                  <a:extLst>
                    <a:ext uri="{FF2B5EF4-FFF2-40B4-BE49-F238E27FC236}">
                      <a16:creationId xmlns:a16="http://schemas.microsoft.com/office/drawing/2014/main" id="{D316A002-8507-B97B-D6C8-C7441A6CF59C}"/>
                    </a:ext>
                  </a:extLst>
                </p:cNvPr>
                <p:cNvSpPr txBox="1"/>
                <p:nvPr/>
              </p:nvSpPr>
              <p:spPr>
                <a:xfrm>
                  <a:off x="7286373" y="3736415"/>
                  <a:ext cx="1416110" cy="25513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just"/>
                  <a:r>
                    <a:rPr lang="en-US" altLang="zh-CN" sz="1050" dirty="0">
                      <a:solidFill>
                        <a:schemeClr val="accent6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UE#M broadcasts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  <m:sup>
                          <m:r>
                            <a:rPr lang="en-US" altLang="zh-CN" sz="1050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solidFill>
                      <a:schemeClr val="accent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14" name="文本框 13">
                  <a:extLst>
                    <a:ext uri="{FF2B5EF4-FFF2-40B4-BE49-F238E27FC236}">
                      <a16:creationId xmlns:a16="http://schemas.microsoft.com/office/drawing/2014/main" id="{D316A002-8507-B97B-D6C8-C7441A6CF59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86373" y="3736415"/>
                  <a:ext cx="1416110" cy="255134"/>
                </a:xfrm>
                <a:prstGeom prst="rect">
                  <a:avLst/>
                </a:prstGeom>
                <a:blipFill>
                  <a:blip r:embed="rId2"/>
                  <a:stretch>
                    <a:fillRect b="-11905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6" name="文本框 15">
                  <a:extLst>
                    <a:ext uri="{FF2B5EF4-FFF2-40B4-BE49-F238E27FC236}">
                      <a16:creationId xmlns:a16="http://schemas.microsoft.com/office/drawing/2014/main" id="{3876D530-3635-0E6F-21EB-FE20B45365AE}"/>
                    </a:ext>
                  </a:extLst>
                </p:cNvPr>
                <p:cNvSpPr txBox="1"/>
                <p:nvPr/>
              </p:nvSpPr>
              <p:spPr>
                <a:xfrm>
                  <a:off x="8147850" y="5674477"/>
                  <a:ext cx="601204" cy="29213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05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1" i="1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sub>
                          <m:sup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+1/2</m:t>
                            </m:r>
                          </m:sup>
                        </m:sSubSup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16" name="文本框 15">
                  <a:extLst>
                    <a:ext uri="{FF2B5EF4-FFF2-40B4-BE49-F238E27FC236}">
                      <a16:creationId xmlns:a16="http://schemas.microsoft.com/office/drawing/2014/main" id="{3876D530-3635-0E6F-21EB-FE20B45365A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47850" y="5674477"/>
                  <a:ext cx="601204" cy="292131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8" name="文本框 17">
                  <a:extLst>
                    <a:ext uri="{FF2B5EF4-FFF2-40B4-BE49-F238E27FC236}">
                      <a16:creationId xmlns:a16="http://schemas.microsoft.com/office/drawing/2014/main" id="{92F7AA6F-7501-B761-4A97-38FB4699B3A0}"/>
                    </a:ext>
                  </a:extLst>
                </p:cNvPr>
                <p:cNvSpPr txBox="1"/>
                <p:nvPr/>
              </p:nvSpPr>
              <p:spPr>
                <a:xfrm>
                  <a:off x="8146024" y="5452898"/>
                  <a:ext cx="541219" cy="29213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05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1" i="1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+1/2</m:t>
                            </m:r>
                          </m:sup>
                        </m:sSubSup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18" name="文本框 17">
                  <a:extLst>
                    <a:ext uri="{FF2B5EF4-FFF2-40B4-BE49-F238E27FC236}">
                      <a16:creationId xmlns:a16="http://schemas.microsoft.com/office/drawing/2014/main" id="{92F7AA6F-7501-B761-4A97-38FB4699B3A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46024" y="5452898"/>
                  <a:ext cx="541219" cy="292131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6" name="文本框 25">
                  <a:extLst>
                    <a:ext uri="{FF2B5EF4-FFF2-40B4-BE49-F238E27FC236}">
                      <a16:creationId xmlns:a16="http://schemas.microsoft.com/office/drawing/2014/main" id="{E89800AA-9841-FD91-34A6-571A4A1D7F19}"/>
                    </a:ext>
                  </a:extLst>
                </p:cNvPr>
                <p:cNvSpPr txBox="1"/>
                <p:nvPr/>
              </p:nvSpPr>
              <p:spPr>
                <a:xfrm>
                  <a:off x="8134394" y="5196234"/>
                  <a:ext cx="504158" cy="29213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05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1" i="1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+1/2</m:t>
                            </m:r>
                          </m:sup>
                        </m:sSubSup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26" name="文本框 25">
                  <a:extLst>
                    <a:ext uri="{FF2B5EF4-FFF2-40B4-BE49-F238E27FC236}">
                      <a16:creationId xmlns:a16="http://schemas.microsoft.com/office/drawing/2014/main" id="{E89800AA-9841-FD91-34A6-571A4A1D7F1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34394" y="5196234"/>
                  <a:ext cx="504158" cy="292131"/>
                </a:xfrm>
                <a:prstGeom prst="rect">
                  <a:avLst/>
                </a:prstGeom>
                <a:blipFill>
                  <a:blip r:embed="rId5"/>
                  <a:stretch>
                    <a:fillRect r="-1205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7" name="文本框 26">
                  <a:extLst>
                    <a:ext uri="{FF2B5EF4-FFF2-40B4-BE49-F238E27FC236}">
                      <a16:creationId xmlns:a16="http://schemas.microsoft.com/office/drawing/2014/main" id="{74842A43-B9CE-F461-D9FF-DF2F09961D59}"/>
                    </a:ext>
                  </a:extLst>
                </p:cNvPr>
                <p:cNvSpPr txBox="1"/>
                <p:nvPr/>
              </p:nvSpPr>
              <p:spPr>
                <a:xfrm>
                  <a:off x="7290148" y="3020757"/>
                  <a:ext cx="1315876" cy="25500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just"/>
                  <a:r>
                    <a:rPr lang="en-US" altLang="zh-CN" sz="1050" dirty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UE#2 broadcasts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CN" sz="105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27" name="文本框 26">
                  <a:extLst>
                    <a:ext uri="{FF2B5EF4-FFF2-40B4-BE49-F238E27FC236}">
                      <a16:creationId xmlns:a16="http://schemas.microsoft.com/office/drawing/2014/main" id="{74842A43-B9CE-F461-D9FF-DF2F09961D5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90148" y="3020757"/>
                  <a:ext cx="1315876" cy="255006"/>
                </a:xfrm>
                <a:prstGeom prst="rect">
                  <a:avLst/>
                </a:prstGeom>
                <a:blipFill>
                  <a:blip r:embed="rId6"/>
                  <a:stretch>
                    <a:fillRect b="-14634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7" name="文本框 36">
                  <a:extLst>
                    <a:ext uri="{FF2B5EF4-FFF2-40B4-BE49-F238E27FC236}">
                      <a16:creationId xmlns:a16="http://schemas.microsoft.com/office/drawing/2014/main" id="{1C1F265B-AFB9-2AA4-696E-737E41A0B621}"/>
                    </a:ext>
                  </a:extLst>
                </p:cNvPr>
                <p:cNvSpPr txBox="1"/>
                <p:nvPr/>
              </p:nvSpPr>
              <p:spPr>
                <a:xfrm>
                  <a:off x="7275699" y="2436484"/>
                  <a:ext cx="1398690" cy="25468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just"/>
                  <a:r>
                    <a:rPr lang="en-US" altLang="zh-CN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UE#1 broadcasts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37" name="文本框 36">
                  <a:extLst>
                    <a:ext uri="{FF2B5EF4-FFF2-40B4-BE49-F238E27FC236}">
                      <a16:creationId xmlns:a16="http://schemas.microsoft.com/office/drawing/2014/main" id="{1C1F265B-AFB9-2AA4-696E-737E41A0B62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75699" y="2436484"/>
                  <a:ext cx="1398690" cy="254685"/>
                </a:xfrm>
                <a:prstGeom prst="rect">
                  <a:avLst/>
                </a:prstGeom>
                <a:blipFill>
                  <a:blip r:embed="rId7"/>
                  <a:stretch>
                    <a:fillRect b="-14634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4" name="矩形 43">
              <a:extLst>
                <a:ext uri="{FF2B5EF4-FFF2-40B4-BE49-F238E27FC236}">
                  <a16:creationId xmlns:a16="http://schemas.microsoft.com/office/drawing/2014/main" id="{BA3AC5D5-2164-2065-2D6A-A06E2B9AD80F}"/>
                </a:ext>
              </a:extLst>
            </p:cNvPr>
            <p:cNvSpPr/>
            <p:nvPr/>
          </p:nvSpPr>
          <p:spPr>
            <a:xfrm>
              <a:off x="3868175" y="2482553"/>
              <a:ext cx="3434062" cy="299933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id="{6F038C30-CCE7-CC9A-7AD6-031ACEEE361F}"/>
                </a:ext>
              </a:extLst>
            </p:cNvPr>
            <p:cNvSpPr txBox="1"/>
            <p:nvPr/>
          </p:nvSpPr>
          <p:spPr>
            <a:xfrm>
              <a:off x="9515967" y="96751"/>
              <a:ext cx="1506537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</a:t>
              </a:r>
              <a:r>
                <a:rPr lang="zh-CN" alt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FL</a:t>
              </a:r>
              <a:r>
                <a:rPr lang="zh-CN" alt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Server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" name="文本框 56">
              <a:extLst>
                <a:ext uri="{FF2B5EF4-FFF2-40B4-BE49-F238E27FC236}">
                  <a16:creationId xmlns:a16="http://schemas.microsoft.com/office/drawing/2014/main" id="{CD15C225-F93C-545B-3628-62975858677E}"/>
                </a:ext>
              </a:extLst>
            </p:cNvPr>
            <p:cNvSpPr txBox="1"/>
            <p:nvPr/>
          </p:nvSpPr>
          <p:spPr>
            <a:xfrm>
              <a:off x="5024602" y="96751"/>
              <a:ext cx="962025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UE#2</a:t>
              </a:r>
            </a:p>
          </p:txBody>
        </p:sp>
        <p:sp>
          <p:nvSpPr>
            <p:cNvPr id="58" name="文本框 57">
              <a:extLst>
                <a:ext uri="{FF2B5EF4-FFF2-40B4-BE49-F238E27FC236}">
                  <a16:creationId xmlns:a16="http://schemas.microsoft.com/office/drawing/2014/main" id="{51816FAD-934D-E180-825D-7E8FF8049534}"/>
                </a:ext>
              </a:extLst>
            </p:cNvPr>
            <p:cNvSpPr txBox="1"/>
            <p:nvPr/>
          </p:nvSpPr>
          <p:spPr>
            <a:xfrm>
              <a:off x="6266759" y="153925"/>
              <a:ext cx="49438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/>
                <a:t>…</a:t>
              </a:r>
            </a:p>
          </p:txBody>
        </p:sp>
        <p:cxnSp>
          <p:nvCxnSpPr>
            <p:cNvPr id="59" name="直接箭头连接符 58">
              <a:extLst>
                <a:ext uri="{FF2B5EF4-FFF2-40B4-BE49-F238E27FC236}">
                  <a16:creationId xmlns:a16="http://schemas.microsoft.com/office/drawing/2014/main" id="{A3950838-0F4D-7DCD-E371-9BF7E3738B87}"/>
                </a:ext>
              </a:extLst>
            </p:cNvPr>
            <p:cNvCxnSpPr>
              <a:cxnSpLocks/>
            </p:cNvCxnSpPr>
            <p:nvPr/>
          </p:nvCxnSpPr>
          <p:spPr>
            <a:xfrm>
              <a:off x="5505615" y="649666"/>
              <a:ext cx="476362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箭头连接符 59">
              <a:extLst>
                <a:ext uri="{FF2B5EF4-FFF2-40B4-BE49-F238E27FC236}">
                  <a16:creationId xmlns:a16="http://schemas.microsoft.com/office/drawing/2014/main" id="{7BE1537F-334E-DA6A-637E-21DC53FDE54D}"/>
                </a:ext>
              </a:extLst>
            </p:cNvPr>
            <p:cNvCxnSpPr>
              <a:cxnSpLocks/>
            </p:cNvCxnSpPr>
            <p:nvPr/>
          </p:nvCxnSpPr>
          <p:spPr>
            <a:xfrm>
              <a:off x="5505615" y="1616232"/>
              <a:ext cx="4763621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箭头连接符 60">
              <a:extLst>
                <a:ext uri="{FF2B5EF4-FFF2-40B4-BE49-F238E27FC236}">
                  <a16:creationId xmlns:a16="http://schemas.microsoft.com/office/drawing/2014/main" id="{092A2AAE-C358-B593-35BC-6F1B499F837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98523" y="504617"/>
              <a:ext cx="6270713" cy="1042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箭头连接符 61">
              <a:extLst>
                <a:ext uri="{FF2B5EF4-FFF2-40B4-BE49-F238E27FC236}">
                  <a16:creationId xmlns:a16="http://schemas.microsoft.com/office/drawing/2014/main" id="{C1BBDF4C-30D5-2C2D-B82E-A38E0A11D6E1}"/>
                </a:ext>
              </a:extLst>
            </p:cNvPr>
            <p:cNvCxnSpPr>
              <a:cxnSpLocks/>
            </p:cNvCxnSpPr>
            <p:nvPr/>
          </p:nvCxnSpPr>
          <p:spPr>
            <a:xfrm>
              <a:off x="3992835" y="1420361"/>
              <a:ext cx="6276401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>
              <a:extLst>
                <a:ext uri="{FF2B5EF4-FFF2-40B4-BE49-F238E27FC236}">
                  <a16:creationId xmlns:a16="http://schemas.microsoft.com/office/drawing/2014/main" id="{F8646B0E-AEDB-2A92-CD80-135577B517DF}"/>
                </a:ext>
              </a:extLst>
            </p:cNvPr>
            <p:cNvCxnSpPr>
              <a:cxnSpLocks/>
              <a:stCxn id="112" idx="2"/>
            </p:cNvCxnSpPr>
            <p:nvPr/>
          </p:nvCxnSpPr>
          <p:spPr>
            <a:xfrm flipH="1">
              <a:off x="3979003" y="409798"/>
              <a:ext cx="19520" cy="62942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直接连接符 63">
              <a:extLst>
                <a:ext uri="{FF2B5EF4-FFF2-40B4-BE49-F238E27FC236}">
                  <a16:creationId xmlns:a16="http://schemas.microsoft.com/office/drawing/2014/main" id="{69C64426-561F-4BD7-9746-1245547DE33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48719" y="514527"/>
              <a:ext cx="20517" cy="618954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7" name="直接连接符 66">
              <a:extLst>
                <a:ext uri="{FF2B5EF4-FFF2-40B4-BE49-F238E27FC236}">
                  <a16:creationId xmlns:a16="http://schemas.microsoft.com/office/drawing/2014/main" id="{EB702500-947D-299B-882A-06F5BE118648}"/>
                </a:ext>
              </a:extLst>
            </p:cNvPr>
            <p:cNvCxnSpPr>
              <a:cxnSpLocks/>
              <a:stCxn id="57" idx="2"/>
            </p:cNvCxnSpPr>
            <p:nvPr/>
          </p:nvCxnSpPr>
          <p:spPr>
            <a:xfrm flipH="1">
              <a:off x="5490588" y="404527"/>
              <a:ext cx="15027" cy="629954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0" name="直接连接符 69">
              <a:extLst>
                <a:ext uri="{FF2B5EF4-FFF2-40B4-BE49-F238E27FC236}">
                  <a16:creationId xmlns:a16="http://schemas.microsoft.com/office/drawing/2014/main" id="{6BE65281-FE27-9595-4F68-D57AAEB3ED5E}"/>
                </a:ext>
              </a:extLst>
            </p:cNvPr>
            <p:cNvCxnSpPr>
              <a:cxnSpLocks/>
              <a:stCxn id="76" idx="2"/>
            </p:cNvCxnSpPr>
            <p:nvPr/>
          </p:nvCxnSpPr>
          <p:spPr>
            <a:xfrm flipH="1">
              <a:off x="7183214" y="404528"/>
              <a:ext cx="23813" cy="629954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直接箭头连接符 72">
              <a:extLst>
                <a:ext uri="{FF2B5EF4-FFF2-40B4-BE49-F238E27FC236}">
                  <a16:creationId xmlns:a16="http://schemas.microsoft.com/office/drawing/2014/main" id="{C8B030EE-9E15-B6CE-25FA-C6ECD0A7B729}"/>
                </a:ext>
              </a:extLst>
            </p:cNvPr>
            <p:cNvCxnSpPr>
              <a:cxnSpLocks/>
            </p:cNvCxnSpPr>
            <p:nvPr/>
          </p:nvCxnSpPr>
          <p:spPr>
            <a:xfrm>
              <a:off x="7207026" y="789920"/>
              <a:ext cx="306221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箭头连接符 74">
              <a:extLst>
                <a:ext uri="{FF2B5EF4-FFF2-40B4-BE49-F238E27FC236}">
                  <a16:creationId xmlns:a16="http://schemas.microsoft.com/office/drawing/2014/main" id="{F739099E-55AC-03AE-1E55-0FA4BE5604E0}"/>
                </a:ext>
              </a:extLst>
            </p:cNvPr>
            <p:cNvCxnSpPr>
              <a:cxnSpLocks/>
            </p:cNvCxnSpPr>
            <p:nvPr/>
          </p:nvCxnSpPr>
          <p:spPr>
            <a:xfrm>
              <a:off x="7207026" y="1823626"/>
              <a:ext cx="306221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文本框 75">
              <a:extLst>
                <a:ext uri="{FF2B5EF4-FFF2-40B4-BE49-F238E27FC236}">
                  <a16:creationId xmlns:a16="http://schemas.microsoft.com/office/drawing/2014/main" id="{F5C8D290-D858-10BC-1928-C12FDDACC29D}"/>
                </a:ext>
              </a:extLst>
            </p:cNvPr>
            <p:cNvSpPr txBox="1"/>
            <p:nvPr/>
          </p:nvSpPr>
          <p:spPr>
            <a:xfrm>
              <a:off x="6726014" y="96751"/>
              <a:ext cx="962025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UE#M</a:t>
              </a:r>
            </a:p>
          </p:txBody>
        </p:sp>
        <p:cxnSp>
          <p:nvCxnSpPr>
            <p:cNvPr id="77" name="直接箭头连接符 76">
              <a:extLst>
                <a:ext uri="{FF2B5EF4-FFF2-40B4-BE49-F238E27FC236}">
                  <a16:creationId xmlns:a16="http://schemas.microsoft.com/office/drawing/2014/main" id="{44824E84-163B-FFE9-6AB6-345EA73DE19A}"/>
                </a:ext>
              </a:extLst>
            </p:cNvPr>
            <p:cNvCxnSpPr>
              <a:cxnSpLocks/>
            </p:cNvCxnSpPr>
            <p:nvPr/>
          </p:nvCxnSpPr>
          <p:spPr>
            <a:xfrm>
              <a:off x="3983288" y="2734699"/>
              <a:ext cx="3211832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箭头连接符 77">
              <a:extLst>
                <a:ext uri="{FF2B5EF4-FFF2-40B4-BE49-F238E27FC236}">
                  <a16:creationId xmlns:a16="http://schemas.microsoft.com/office/drawing/2014/main" id="{25A09589-D285-B942-E08A-9024DD2D4F2C}"/>
                </a:ext>
              </a:extLst>
            </p:cNvPr>
            <p:cNvCxnSpPr>
              <a:cxnSpLocks/>
            </p:cNvCxnSpPr>
            <p:nvPr/>
          </p:nvCxnSpPr>
          <p:spPr>
            <a:xfrm>
              <a:off x="5490588" y="3929029"/>
              <a:ext cx="1704532" cy="0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9" name="文本框 78">
                  <a:extLst>
                    <a:ext uri="{FF2B5EF4-FFF2-40B4-BE49-F238E27FC236}">
                      <a16:creationId xmlns:a16="http://schemas.microsoft.com/office/drawing/2014/main" id="{D22EDD23-85AF-9629-1BCE-C6F4536719BD}"/>
                    </a:ext>
                  </a:extLst>
                </p:cNvPr>
                <p:cNvSpPr txBox="1"/>
                <p:nvPr/>
              </p:nvSpPr>
              <p:spPr>
                <a:xfrm>
                  <a:off x="6361359" y="4948733"/>
                  <a:ext cx="1673543" cy="45365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aggregation as (16-1), and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  <m:sup>
                          <m:r>
                            <a:rPr lang="en-US" altLang="zh-CN" sz="105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050" i="1">
                              <a:latin typeface="Cambria Math" panose="02040503050406030204" pitchFamily="18" charset="0"/>
                            </a:rPr>
                            <m:t>+1/2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79" name="文本框 78">
                  <a:extLst>
                    <a:ext uri="{FF2B5EF4-FFF2-40B4-BE49-F238E27FC236}">
                      <a16:creationId xmlns:a16="http://schemas.microsoft.com/office/drawing/2014/main" id="{D22EDD23-85AF-9629-1BCE-C6F4536719B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61359" y="4948733"/>
                  <a:ext cx="1673543" cy="453650"/>
                </a:xfrm>
                <a:prstGeom prst="rect">
                  <a:avLst/>
                </a:prstGeom>
                <a:blipFill>
                  <a:blip r:embed="rId8"/>
                  <a:stretch>
                    <a:fillRect r="-1812" b="-3947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0" name="矩形 79">
              <a:extLst>
                <a:ext uri="{FF2B5EF4-FFF2-40B4-BE49-F238E27FC236}">
                  <a16:creationId xmlns:a16="http://schemas.microsoft.com/office/drawing/2014/main" id="{536645F3-FC88-4202-3CE0-31E495802D82}"/>
                </a:ext>
              </a:extLst>
            </p:cNvPr>
            <p:cNvSpPr/>
            <p:nvPr/>
          </p:nvSpPr>
          <p:spPr>
            <a:xfrm>
              <a:off x="3666629" y="2430394"/>
              <a:ext cx="7763618" cy="4055820"/>
            </a:xfrm>
            <a:prstGeom prst="rect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1" name="直接箭头连接符 80">
              <a:extLst>
                <a:ext uri="{FF2B5EF4-FFF2-40B4-BE49-F238E27FC236}">
                  <a16:creationId xmlns:a16="http://schemas.microsoft.com/office/drawing/2014/main" id="{DBDFA703-F89B-F1F9-1081-E9C0BD59A29A}"/>
                </a:ext>
              </a:extLst>
            </p:cNvPr>
            <p:cNvCxnSpPr>
              <a:cxnSpLocks/>
            </p:cNvCxnSpPr>
            <p:nvPr/>
          </p:nvCxnSpPr>
          <p:spPr>
            <a:xfrm>
              <a:off x="3988768" y="2562301"/>
              <a:ext cx="1516847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箭头连接符 81">
              <a:extLst>
                <a:ext uri="{FF2B5EF4-FFF2-40B4-BE49-F238E27FC236}">
                  <a16:creationId xmlns:a16="http://schemas.microsoft.com/office/drawing/2014/main" id="{468BD245-70DD-3D45-5C90-46A770C1EAA4}"/>
                </a:ext>
              </a:extLst>
            </p:cNvPr>
            <p:cNvCxnSpPr>
              <a:cxnSpLocks/>
            </p:cNvCxnSpPr>
            <p:nvPr/>
          </p:nvCxnSpPr>
          <p:spPr>
            <a:xfrm>
              <a:off x="3992835" y="3134526"/>
              <a:ext cx="1512780" cy="0"/>
            </a:xfrm>
            <a:prstGeom prst="straightConnector1">
              <a:avLst/>
            </a:prstGeom>
            <a:ln>
              <a:solidFill>
                <a:schemeClr val="accent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文本框 82">
              <a:extLst>
                <a:ext uri="{FF2B5EF4-FFF2-40B4-BE49-F238E27FC236}">
                  <a16:creationId xmlns:a16="http://schemas.microsoft.com/office/drawing/2014/main" id="{85887D84-37AE-945F-54B8-990E7EBDA2E4}"/>
                </a:ext>
              </a:extLst>
            </p:cNvPr>
            <p:cNvSpPr txBox="1"/>
            <p:nvPr/>
          </p:nvSpPr>
          <p:spPr>
            <a:xfrm>
              <a:off x="4484604" y="2569171"/>
              <a:ext cx="346249" cy="18530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1050" dirty="0"/>
                <a:t>…</a:t>
              </a:r>
              <a:endParaRPr lang="zh-CN" altLang="en-US" sz="1050" dirty="0"/>
            </a:p>
          </p:txBody>
        </p:sp>
        <p:sp>
          <p:nvSpPr>
            <p:cNvPr id="84" name="文本框 83">
              <a:extLst>
                <a:ext uri="{FF2B5EF4-FFF2-40B4-BE49-F238E27FC236}">
                  <a16:creationId xmlns:a16="http://schemas.microsoft.com/office/drawing/2014/main" id="{176AF980-E19B-C91E-F865-F9A6CF677DBC}"/>
                </a:ext>
              </a:extLst>
            </p:cNvPr>
            <p:cNvSpPr txBox="1"/>
            <p:nvPr/>
          </p:nvSpPr>
          <p:spPr>
            <a:xfrm>
              <a:off x="5668518" y="3157978"/>
              <a:ext cx="346249" cy="18530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1050" dirty="0">
                  <a:solidFill>
                    <a:schemeClr val="accent1"/>
                  </a:solidFill>
                </a:rPr>
                <a:t>…</a:t>
              </a:r>
              <a:endParaRPr lang="zh-CN" altLang="en-US" sz="1050" dirty="0">
                <a:solidFill>
                  <a:schemeClr val="accent1"/>
                </a:solidFill>
              </a:endParaRPr>
            </a:p>
          </p:txBody>
        </p:sp>
        <p:cxnSp>
          <p:nvCxnSpPr>
            <p:cNvPr id="85" name="直接箭头连接符 84">
              <a:extLst>
                <a:ext uri="{FF2B5EF4-FFF2-40B4-BE49-F238E27FC236}">
                  <a16:creationId xmlns:a16="http://schemas.microsoft.com/office/drawing/2014/main" id="{74570C1A-C92E-E8C5-2C9E-64F441D9EC7E}"/>
                </a:ext>
              </a:extLst>
            </p:cNvPr>
            <p:cNvCxnSpPr>
              <a:cxnSpLocks/>
            </p:cNvCxnSpPr>
            <p:nvPr/>
          </p:nvCxnSpPr>
          <p:spPr>
            <a:xfrm>
              <a:off x="5490588" y="3336561"/>
              <a:ext cx="1703014" cy="0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矩形 85">
              <a:extLst>
                <a:ext uri="{FF2B5EF4-FFF2-40B4-BE49-F238E27FC236}">
                  <a16:creationId xmlns:a16="http://schemas.microsoft.com/office/drawing/2014/main" id="{56E8F5CE-E614-0BC0-DF68-CE5F9230D24C}"/>
                </a:ext>
              </a:extLst>
            </p:cNvPr>
            <p:cNvSpPr/>
            <p:nvPr/>
          </p:nvSpPr>
          <p:spPr>
            <a:xfrm>
              <a:off x="3880604" y="3058981"/>
              <a:ext cx="3434062" cy="342471"/>
            </a:xfrm>
            <a:prstGeom prst="rect">
              <a:avLst/>
            </a:prstGeom>
            <a:noFill/>
            <a:ln>
              <a:solidFill>
                <a:schemeClr val="accent1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7" name="直接箭头连接符 86">
              <a:extLst>
                <a:ext uri="{FF2B5EF4-FFF2-40B4-BE49-F238E27FC236}">
                  <a16:creationId xmlns:a16="http://schemas.microsoft.com/office/drawing/2014/main" id="{59A29320-56B8-B23C-50ED-ECC6634059AE}"/>
                </a:ext>
              </a:extLst>
            </p:cNvPr>
            <p:cNvCxnSpPr>
              <a:cxnSpLocks/>
            </p:cNvCxnSpPr>
            <p:nvPr/>
          </p:nvCxnSpPr>
          <p:spPr>
            <a:xfrm>
              <a:off x="3979059" y="3842050"/>
              <a:ext cx="3211832" cy="0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文本框 87">
              <a:extLst>
                <a:ext uri="{FF2B5EF4-FFF2-40B4-BE49-F238E27FC236}">
                  <a16:creationId xmlns:a16="http://schemas.microsoft.com/office/drawing/2014/main" id="{0E9D66C2-85FA-5407-E5F5-D271A139E3E7}"/>
                </a:ext>
              </a:extLst>
            </p:cNvPr>
            <p:cNvSpPr txBox="1"/>
            <p:nvPr/>
          </p:nvSpPr>
          <p:spPr>
            <a:xfrm>
              <a:off x="6794583" y="3930180"/>
              <a:ext cx="346249" cy="18530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1050" dirty="0">
                  <a:solidFill>
                    <a:schemeClr val="accent6"/>
                  </a:solidFill>
                </a:rPr>
                <a:t>…</a:t>
              </a:r>
              <a:endParaRPr lang="zh-CN" altLang="en-US" sz="1050" dirty="0">
                <a:solidFill>
                  <a:schemeClr val="accent6"/>
                </a:solidFill>
              </a:endParaRPr>
            </a:p>
          </p:txBody>
        </p:sp>
        <p:sp>
          <p:nvSpPr>
            <p:cNvPr id="89" name="矩形 88">
              <a:extLst>
                <a:ext uri="{FF2B5EF4-FFF2-40B4-BE49-F238E27FC236}">
                  <a16:creationId xmlns:a16="http://schemas.microsoft.com/office/drawing/2014/main" id="{71E8CE41-C714-BC12-B97B-CA00FB995419}"/>
                </a:ext>
              </a:extLst>
            </p:cNvPr>
            <p:cNvSpPr/>
            <p:nvPr/>
          </p:nvSpPr>
          <p:spPr>
            <a:xfrm>
              <a:off x="3875875" y="3759486"/>
              <a:ext cx="3434062" cy="351380"/>
            </a:xfrm>
            <a:prstGeom prst="rect">
              <a:avLst/>
            </a:prstGeom>
            <a:noFill/>
            <a:ln>
              <a:solidFill>
                <a:schemeClr val="accent6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0" name="文本框 89">
                  <a:extLst>
                    <a:ext uri="{FF2B5EF4-FFF2-40B4-BE49-F238E27FC236}">
                      <a16:creationId xmlns:a16="http://schemas.microsoft.com/office/drawing/2014/main" id="{4BAD65CD-BF21-88BF-6CDA-EF53FA62C9E6}"/>
                    </a:ext>
                  </a:extLst>
                </p:cNvPr>
                <p:cNvSpPr txBox="1"/>
                <p:nvPr/>
              </p:nvSpPr>
              <p:spPr>
                <a:xfrm>
                  <a:off x="9358115" y="6002998"/>
                  <a:ext cx="1787405" cy="41549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Global aggregation as (18-2), (19-2), </a:t>
                  </a:r>
                  <a:r>
                    <a:rPr lang="en-US" altLang="zh-CN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and</a:t>
                  </a:r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get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zh-CN" altLang="zh-CN" sz="105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1050" b="1" i="1" smtClean="0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p>
                          <m:r>
                            <a:rPr lang="en-US" altLang="zh-CN" sz="10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0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+1</m:t>
                          </m:r>
                        </m:sup>
                      </m:sSup>
                    </m:oMath>
                  </a14:m>
                  <a:endParaRPr lang="en-US" sz="105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90" name="文本框 89">
                  <a:extLst>
                    <a:ext uri="{FF2B5EF4-FFF2-40B4-BE49-F238E27FC236}">
                      <a16:creationId xmlns:a16="http://schemas.microsoft.com/office/drawing/2014/main" id="{4BAD65CD-BF21-88BF-6CDA-EF53FA62C9E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58115" y="6002998"/>
                  <a:ext cx="1787405" cy="415498"/>
                </a:xfrm>
                <a:prstGeom prst="rect">
                  <a:avLst/>
                </a:prstGeom>
                <a:blipFill>
                  <a:blip r:embed="rId9"/>
                  <a:stretch>
                    <a:fillRect b="-5714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1" name="直接箭头连接符 90">
              <a:extLst>
                <a:ext uri="{FF2B5EF4-FFF2-40B4-BE49-F238E27FC236}">
                  <a16:creationId xmlns:a16="http://schemas.microsoft.com/office/drawing/2014/main" id="{E2E46A84-B927-8560-0606-1F0E701ABF2F}"/>
                </a:ext>
              </a:extLst>
            </p:cNvPr>
            <p:cNvCxnSpPr>
              <a:cxnSpLocks/>
            </p:cNvCxnSpPr>
            <p:nvPr/>
          </p:nvCxnSpPr>
          <p:spPr>
            <a:xfrm>
              <a:off x="7190891" y="5943119"/>
              <a:ext cx="3058017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接箭头连接符 92">
              <a:extLst>
                <a:ext uri="{FF2B5EF4-FFF2-40B4-BE49-F238E27FC236}">
                  <a16:creationId xmlns:a16="http://schemas.microsoft.com/office/drawing/2014/main" id="{DFD9EE5A-60E4-605E-1A38-1DF11CC1C2AE}"/>
                </a:ext>
              </a:extLst>
            </p:cNvPr>
            <p:cNvCxnSpPr>
              <a:cxnSpLocks/>
            </p:cNvCxnSpPr>
            <p:nvPr/>
          </p:nvCxnSpPr>
          <p:spPr>
            <a:xfrm>
              <a:off x="3989384" y="2862597"/>
              <a:ext cx="6279852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4" name="文本框 93">
                  <a:extLst>
                    <a:ext uri="{FF2B5EF4-FFF2-40B4-BE49-F238E27FC236}">
                      <a16:creationId xmlns:a16="http://schemas.microsoft.com/office/drawing/2014/main" id="{D1982E52-0E63-62AC-0948-13E10E6AB61B}"/>
                    </a:ext>
                  </a:extLst>
                </p:cNvPr>
                <p:cNvSpPr txBox="1"/>
                <p:nvPr/>
              </p:nvSpPr>
              <p:spPr>
                <a:xfrm>
                  <a:off x="4476595" y="371786"/>
                  <a:ext cx="643055" cy="26840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zh-CN" altLang="zh-CN" sz="1050" b="1" i="1" smtClean="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050" b="1" i="1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  <a:cs typeface="Times New Roman" panose="02020603050405020304" pitchFamily="18" charset="0"/>
                              </a:rPr>
                              <m:t>𝐈𝐧𝐟𝐨</m:t>
                            </m:r>
                          </m:e>
                          <m:sub>
                            <m:sSub>
                              <m:sSubPr>
                                <m:ctrlPr>
                                  <a:rPr lang="zh-CN" altLang="zh-CN" sz="1050" b="1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050" b="1" i="1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𝐔</m:t>
                                </m:r>
                              </m:e>
                              <m:sub>
                                <m:r>
                                  <a:rPr lang="en-US" altLang="zh-CN" sz="1050" b="1" i="1" smtClean="0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94" name="文本框 93">
                  <a:extLst>
                    <a:ext uri="{FF2B5EF4-FFF2-40B4-BE49-F238E27FC236}">
                      <a16:creationId xmlns:a16="http://schemas.microsoft.com/office/drawing/2014/main" id="{D1982E52-0E63-62AC-0948-13E10E6AB61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76595" y="371786"/>
                  <a:ext cx="643055" cy="268407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5" name="文本框 94">
                  <a:extLst>
                    <a:ext uri="{FF2B5EF4-FFF2-40B4-BE49-F238E27FC236}">
                      <a16:creationId xmlns:a16="http://schemas.microsoft.com/office/drawing/2014/main" id="{EBCF91FF-8FB9-8371-C25C-5857DCE89FD4}"/>
                    </a:ext>
                  </a:extLst>
                </p:cNvPr>
                <p:cNvSpPr txBox="1"/>
                <p:nvPr/>
              </p:nvSpPr>
              <p:spPr>
                <a:xfrm>
                  <a:off x="6132585" y="523243"/>
                  <a:ext cx="643055" cy="26840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zh-CN" altLang="zh-CN" sz="1050" b="1" i="1" smtClean="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050" b="1" i="1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  <a:cs typeface="Times New Roman" panose="02020603050405020304" pitchFamily="18" charset="0"/>
                              </a:rPr>
                              <m:t>𝐈𝐧𝐟𝐨</m:t>
                            </m:r>
                          </m:e>
                          <m:sub>
                            <m:sSub>
                              <m:sSubPr>
                                <m:ctrlPr>
                                  <a:rPr lang="zh-CN" altLang="zh-CN" sz="1050" b="1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050" b="1" i="1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𝐔</m:t>
                                </m:r>
                              </m:e>
                              <m:sub>
                                <m:r>
                                  <a:rPr lang="en-US" altLang="zh-CN" sz="1050" b="1" i="1" smtClean="0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95" name="文本框 94">
                  <a:extLst>
                    <a:ext uri="{FF2B5EF4-FFF2-40B4-BE49-F238E27FC236}">
                      <a16:creationId xmlns:a16="http://schemas.microsoft.com/office/drawing/2014/main" id="{EBCF91FF-8FB9-8371-C25C-5857DCE89FD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32585" y="523243"/>
                  <a:ext cx="643055" cy="268407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6" name="文本框 95">
                  <a:extLst>
                    <a:ext uri="{FF2B5EF4-FFF2-40B4-BE49-F238E27FC236}">
                      <a16:creationId xmlns:a16="http://schemas.microsoft.com/office/drawing/2014/main" id="{441FC4CF-73A8-B927-A6E0-0A30B57F9C50}"/>
                    </a:ext>
                  </a:extLst>
                </p:cNvPr>
                <p:cNvSpPr txBox="1"/>
                <p:nvPr/>
              </p:nvSpPr>
              <p:spPr>
                <a:xfrm>
                  <a:off x="7865135" y="655733"/>
                  <a:ext cx="643055" cy="26840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zh-CN" altLang="zh-CN" sz="1050" b="1" i="1" smtClean="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050" b="1" i="1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  <a:cs typeface="Times New Roman" panose="02020603050405020304" pitchFamily="18" charset="0"/>
                              </a:rPr>
                              <m:t>𝐈𝐧𝐟𝐨</m:t>
                            </m:r>
                          </m:e>
                          <m:sub>
                            <m:sSub>
                              <m:sSubPr>
                                <m:ctrlPr>
                                  <a:rPr lang="zh-CN" altLang="zh-CN" sz="1050" b="1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050" b="1" i="1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𝐔</m:t>
                                </m:r>
                              </m:e>
                              <m:sub>
                                <m:r>
                                  <a:rPr lang="en-US" altLang="zh-CN" sz="1050" b="1" i="1" smtClean="0">
                                    <a:effectLst/>
                                    <a:latin typeface="Cambria Math" panose="02040503050406030204" pitchFamily="18" charset="0"/>
                                    <a:ea typeface="SimSun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𝑴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US" sz="1050" dirty="0">
                    <a:latin typeface="Cambria" panose="02040503050406030204" pitchFamily="18" charset="0"/>
                    <a:ea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96" name="文本框 95">
                  <a:extLst>
                    <a:ext uri="{FF2B5EF4-FFF2-40B4-BE49-F238E27FC236}">
                      <a16:creationId xmlns:a16="http://schemas.microsoft.com/office/drawing/2014/main" id="{441FC4CF-73A8-B927-A6E0-0A30B57F9C5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65135" y="655733"/>
                  <a:ext cx="643055" cy="268407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7" name="文本框 96">
              <a:extLst>
                <a:ext uri="{FF2B5EF4-FFF2-40B4-BE49-F238E27FC236}">
                  <a16:creationId xmlns:a16="http://schemas.microsoft.com/office/drawing/2014/main" id="{B424F237-A066-721A-18F8-C88AF266D344}"/>
                </a:ext>
              </a:extLst>
            </p:cNvPr>
            <p:cNvSpPr txBox="1"/>
            <p:nvPr/>
          </p:nvSpPr>
          <p:spPr>
            <a:xfrm>
              <a:off x="7452174" y="1276365"/>
              <a:ext cx="2691127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UE#1 with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 FL Server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8" name="文本框 97">
              <a:extLst>
                <a:ext uri="{FF2B5EF4-FFF2-40B4-BE49-F238E27FC236}">
                  <a16:creationId xmlns:a16="http://schemas.microsoft.com/office/drawing/2014/main" id="{4CD569F9-2ECE-BB58-EE09-09397F47AD19}"/>
                </a:ext>
              </a:extLst>
            </p:cNvPr>
            <p:cNvSpPr txBox="1"/>
            <p:nvPr/>
          </p:nvSpPr>
          <p:spPr>
            <a:xfrm>
              <a:off x="7451208" y="1487398"/>
              <a:ext cx="2688899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UE#2 with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 FL Server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9" name="文本框 98">
              <a:extLst>
                <a:ext uri="{FF2B5EF4-FFF2-40B4-BE49-F238E27FC236}">
                  <a16:creationId xmlns:a16="http://schemas.microsoft.com/office/drawing/2014/main" id="{567E86B5-F0CC-966B-0F32-B418912739F9}"/>
                </a:ext>
              </a:extLst>
            </p:cNvPr>
            <p:cNvSpPr txBox="1"/>
            <p:nvPr/>
          </p:nvSpPr>
          <p:spPr>
            <a:xfrm>
              <a:off x="7411967" y="1687910"/>
              <a:ext cx="273584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UE#M with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gNB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or FL Server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00" name="直接箭头连接符 99">
              <a:extLst>
                <a:ext uri="{FF2B5EF4-FFF2-40B4-BE49-F238E27FC236}">
                  <a16:creationId xmlns:a16="http://schemas.microsoft.com/office/drawing/2014/main" id="{F8AB9306-C639-B5D0-B06D-DD481DC4EC9E}"/>
                </a:ext>
              </a:extLst>
            </p:cNvPr>
            <p:cNvCxnSpPr>
              <a:cxnSpLocks/>
            </p:cNvCxnSpPr>
            <p:nvPr/>
          </p:nvCxnSpPr>
          <p:spPr>
            <a:xfrm>
              <a:off x="3983288" y="3494423"/>
              <a:ext cx="6279852" cy="0"/>
            </a:xfrm>
            <a:prstGeom prst="straightConnector1">
              <a:avLst/>
            </a:prstGeom>
            <a:ln>
              <a:solidFill>
                <a:schemeClr val="accent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箭头连接符 100">
              <a:extLst>
                <a:ext uri="{FF2B5EF4-FFF2-40B4-BE49-F238E27FC236}">
                  <a16:creationId xmlns:a16="http://schemas.microsoft.com/office/drawing/2014/main" id="{A61F0C4D-384B-79DE-BD13-705D8A9E7203}"/>
                </a:ext>
              </a:extLst>
            </p:cNvPr>
            <p:cNvCxnSpPr>
              <a:cxnSpLocks/>
            </p:cNvCxnSpPr>
            <p:nvPr/>
          </p:nvCxnSpPr>
          <p:spPr>
            <a:xfrm>
              <a:off x="3979003" y="4194962"/>
              <a:ext cx="6279852" cy="0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接箭头连接符 101">
              <a:extLst>
                <a:ext uri="{FF2B5EF4-FFF2-40B4-BE49-F238E27FC236}">
                  <a16:creationId xmlns:a16="http://schemas.microsoft.com/office/drawing/2014/main" id="{EBCF03FF-84FC-FE07-F986-6A9E9913C76E}"/>
                </a:ext>
              </a:extLst>
            </p:cNvPr>
            <p:cNvCxnSpPr>
              <a:cxnSpLocks/>
            </p:cNvCxnSpPr>
            <p:nvPr/>
          </p:nvCxnSpPr>
          <p:spPr>
            <a:xfrm>
              <a:off x="7198607" y="4810344"/>
              <a:ext cx="306221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文本框 102">
              <a:extLst>
                <a:ext uri="{FF2B5EF4-FFF2-40B4-BE49-F238E27FC236}">
                  <a16:creationId xmlns:a16="http://schemas.microsoft.com/office/drawing/2014/main" id="{A7B65892-E110-27AD-9F79-2F37F99F8CA7}"/>
                </a:ext>
              </a:extLst>
            </p:cNvPr>
            <p:cNvSpPr txBox="1"/>
            <p:nvPr/>
          </p:nvSpPr>
          <p:spPr>
            <a:xfrm>
              <a:off x="7530441" y="4684783"/>
              <a:ext cx="2506495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UE#M with “aggregation”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文本框 103">
              <a:extLst>
                <a:ext uri="{FF2B5EF4-FFF2-40B4-BE49-F238E27FC236}">
                  <a16:creationId xmlns:a16="http://schemas.microsoft.com/office/drawing/2014/main" id="{FD227E4A-57CA-8808-710C-F7473C7D181D}"/>
                </a:ext>
              </a:extLst>
            </p:cNvPr>
            <p:cNvSpPr txBox="1"/>
            <p:nvPr/>
          </p:nvSpPr>
          <p:spPr>
            <a:xfrm>
              <a:off x="9118600" y="861682"/>
              <a:ext cx="2311647" cy="4154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r>
                <a:rPr 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ecision that UE#1,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…, UE#M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forms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Centralized</a:t>
              </a:r>
              <a:r>
                <a:rPr lang="zh-CN" alt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 group (UE#M as center)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5" name="文本框 104">
                  <a:extLst>
                    <a:ext uri="{FF2B5EF4-FFF2-40B4-BE49-F238E27FC236}">
                      <a16:creationId xmlns:a16="http://schemas.microsoft.com/office/drawing/2014/main" id="{AFD74E4E-AAD5-C6F7-90A4-75F1992591FF}"/>
                    </a:ext>
                  </a:extLst>
                </p:cNvPr>
                <p:cNvSpPr txBox="1"/>
                <p:nvPr/>
              </p:nvSpPr>
              <p:spPr>
                <a:xfrm>
                  <a:off x="6635845" y="1932081"/>
                  <a:ext cx="1129960" cy="430887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training,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105" name="文本框 104">
                  <a:extLst>
                    <a:ext uri="{FF2B5EF4-FFF2-40B4-BE49-F238E27FC236}">
                      <a16:creationId xmlns:a16="http://schemas.microsoft.com/office/drawing/2014/main" id="{AFD74E4E-AAD5-C6F7-90A4-75F1992591F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35845" y="1932081"/>
                  <a:ext cx="1129960" cy="430887"/>
                </a:xfrm>
                <a:prstGeom prst="rect">
                  <a:avLst/>
                </a:prstGeom>
                <a:blipFill>
                  <a:blip r:embed="rId13"/>
                  <a:stretch>
                    <a:fillRect b="-2740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6" name="文本框 105">
                  <a:extLst>
                    <a:ext uri="{FF2B5EF4-FFF2-40B4-BE49-F238E27FC236}">
                      <a16:creationId xmlns:a16="http://schemas.microsoft.com/office/drawing/2014/main" id="{363FEAAE-622E-B1D6-79C2-702734185EAD}"/>
                    </a:ext>
                  </a:extLst>
                </p:cNvPr>
                <p:cNvSpPr txBox="1"/>
                <p:nvPr/>
              </p:nvSpPr>
              <p:spPr>
                <a:xfrm>
                  <a:off x="3421487" y="1937161"/>
                  <a:ext cx="1129960" cy="41549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training,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106" name="文本框 105">
                  <a:extLst>
                    <a:ext uri="{FF2B5EF4-FFF2-40B4-BE49-F238E27FC236}">
                      <a16:creationId xmlns:a16="http://schemas.microsoft.com/office/drawing/2014/main" id="{363FEAAE-622E-B1D6-79C2-702734185EA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21487" y="1937161"/>
                  <a:ext cx="1129960" cy="415498"/>
                </a:xfrm>
                <a:prstGeom prst="rect">
                  <a:avLst/>
                </a:prstGeom>
                <a:blipFill>
                  <a:blip r:embed="rId14"/>
                  <a:stretch>
                    <a:fillRect b="-7143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7" name="文本框 106">
                  <a:extLst>
                    <a:ext uri="{FF2B5EF4-FFF2-40B4-BE49-F238E27FC236}">
                      <a16:creationId xmlns:a16="http://schemas.microsoft.com/office/drawing/2014/main" id="{0A3E5E2B-22D8-EFF6-9F2B-47091C398894}"/>
                    </a:ext>
                  </a:extLst>
                </p:cNvPr>
                <p:cNvSpPr txBox="1"/>
                <p:nvPr/>
              </p:nvSpPr>
              <p:spPr>
                <a:xfrm>
                  <a:off x="4930687" y="1937161"/>
                  <a:ext cx="1129960" cy="430887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Local training, get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sz="10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05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CN" sz="105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107" name="文本框 106">
                  <a:extLst>
                    <a:ext uri="{FF2B5EF4-FFF2-40B4-BE49-F238E27FC236}">
                      <a16:creationId xmlns:a16="http://schemas.microsoft.com/office/drawing/2014/main" id="{0A3E5E2B-22D8-EFF6-9F2B-47091C39889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30687" y="1937161"/>
                  <a:ext cx="1129960" cy="430887"/>
                </a:xfrm>
                <a:prstGeom prst="rect">
                  <a:avLst/>
                </a:prstGeom>
                <a:blipFill>
                  <a:blip r:embed="rId15"/>
                  <a:stretch>
                    <a:fillRect b="-4167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8" name="直接箭头连接符 107">
              <a:extLst>
                <a:ext uri="{FF2B5EF4-FFF2-40B4-BE49-F238E27FC236}">
                  <a16:creationId xmlns:a16="http://schemas.microsoft.com/office/drawing/2014/main" id="{9629A6E3-30BD-C193-9A1E-A9E4CEA64D1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90588" y="5709442"/>
              <a:ext cx="4758320" cy="25427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接箭头连接符 108">
              <a:extLst>
                <a:ext uri="{FF2B5EF4-FFF2-40B4-BE49-F238E27FC236}">
                  <a16:creationId xmlns:a16="http://schemas.microsoft.com/office/drawing/2014/main" id="{465C53D5-0AFC-BC78-85AD-191AA30A01BE}"/>
                </a:ext>
              </a:extLst>
            </p:cNvPr>
            <p:cNvCxnSpPr>
              <a:cxnSpLocks/>
            </p:cNvCxnSpPr>
            <p:nvPr/>
          </p:nvCxnSpPr>
          <p:spPr>
            <a:xfrm>
              <a:off x="3992835" y="5464481"/>
              <a:ext cx="6256073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文本框 109">
              <a:extLst>
                <a:ext uri="{FF2B5EF4-FFF2-40B4-BE49-F238E27FC236}">
                  <a16:creationId xmlns:a16="http://schemas.microsoft.com/office/drawing/2014/main" id="{DD7B3598-D64A-72C7-EE72-735AA99F564C}"/>
                </a:ext>
              </a:extLst>
            </p:cNvPr>
            <p:cNvSpPr txBox="1"/>
            <p:nvPr/>
          </p:nvSpPr>
          <p:spPr>
            <a:xfrm>
              <a:off x="7318658" y="4481727"/>
              <a:ext cx="2714477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UE#2 with “no aggregation”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文本框 110">
              <a:extLst>
                <a:ext uri="{FF2B5EF4-FFF2-40B4-BE49-F238E27FC236}">
                  <a16:creationId xmlns:a16="http://schemas.microsoft.com/office/drawing/2014/main" id="{A6084933-43F1-5D0B-BCAF-B42929AFFAAA}"/>
                </a:ext>
              </a:extLst>
            </p:cNvPr>
            <p:cNvSpPr txBox="1"/>
            <p:nvPr/>
          </p:nvSpPr>
          <p:spPr>
            <a:xfrm>
              <a:off x="7344618" y="2649324"/>
              <a:ext cx="2121529" cy="41549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Successful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sidelink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transmissions &amp; Failed </a:t>
              </a:r>
              <a:r>
                <a:rPr lang="en-US" altLang="zh-CN" sz="105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sidelink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UE#1</a:t>
              </a:r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UE#2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文本框 111">
              <a:extLst>
                <a:ext uri="{FF2B5EF4-FFF2-40B4-BE49-F238E27FC236}">
                  <a16:creationId xmlns:a16="http://schemas.microsoft.com/office/drawing/2014/main" id="{E14882D1-32BE-76F7-1643-D451C8DA36EB}"/>
                </a:ext>
              </a:extLst>
            </p:cNvPr>
            <p:cNvSpPr txBox="1"/>
            <p:nvPr/>
          </p:nvSpPr>
          <p:spPr>
            <a:xfrm>
              <a:off x="3517510" y="101900"/>
              <a:ext cx="962025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UE#1</a:t>
              </a:r>
            </a:p>
          </p:txBody>
        </p:sp>
        <p:sp>
          <p:nvSpPr>
            <p:cNvPr id="113" name="文本框 112">
              <a:extLst>
                <a:ext uri="{FF2B5EF4-FFF2-40B4-BE49-F238E27FC236}">
                  <a16:creationId xmlns:a16="http://schemas.microsoft.com/office/drawing/2014/main" id="{AF36F6A9-D8EA-EE36-7E6F-126D308CBB6D}"/>
                </a:ext>
              </a:extLst>
            </p:cNvPr>
            <p:cNvSpPr txBox="1"/>
            <p:nvPr/>
          </p:nvSpPr>
          <p:spPr>
            <a:xfrm>
              <a:off x="7354975" y="3280816"/>
              <a:ext cx="2207631" cy="41549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Successful </a:t>
              </a:r>
              <a:r>
                <a:rPr lang="en-US" altLang="zh-CN" sz="1050" dirty="0" err="1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sidelink</a:t>
              </a:r>
              <a:r>
                <a:rPr lang="en-US" altLang="zh-CN" sz="105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transmissions &amp; Failed </a:t>
              </a:r>
              <a:r>
                <a:rPr lang="en-US" altLang="zh-CN" sz="1050" dirty="0" err="1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sidelink</a:t>
              </a:r>
              <a:r>
                <a:rPr lang="en-US" altLang="zh-CN" sz="105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UE#2</a:t>
              </a:r>
              <a:r>
                <a:rPr lang="en-US" altLang="zh-CN" sz="105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UE#1</a:t>
              </a:r>
              <a:endParaRPr lang="en-US" sz="105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文本框 113">
              <a:extLst>
                <a:ext uri="{FF2B5EF4-FFF2-40B4-BE49-F238E27FC236}">
                  <a16:creationId xmlns:a16="http://schemas.microsoft.com/office/drawing/2014/main" id="{7E2AA1D4-3A78-22AA-6858-AA068CB432E1}"/>
                </a:ext>
              </a:extLst>
            </p:cNvPr>
            <p:cNvSpPr txBox="1"/>
            <p:nvPr/>
          </p:nvSpPr>
          <p:spPr>
            <a:xfrm>
              <a:off x="7367413" y="4047208"/>
              <a:ext cx="202118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solidFill>
                    <a:schemeClr val="accent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Successful </a:t>
              </a:r>
              <a:r>
                <a:rPr lang="en-US" altLang="zh-CN" sz="1050" dirty="0" err="1">
                  <a:solidFill>
                    <a:schemeClr val="accent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sidelink</a:t>
              </a:r>
              <a:r>
                <a:rPr lang="en-US" altLang="zh-CN" sz="1050" dirty="0">
                  <a:solidFill>
                    <a:schemeClr val="accent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transmissions</a:t>
              </a:r>
              <a:endParaRPr lang="en-US" sz="105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5" name="直接箭头连接符 114">
              <a:extLst>
                <a:ext uri="{FF2B5EF4-FFF2-40B4-BE49-F238E27FC236}">
                  <a16:creationId xmlns:a16="http://schemas.microsoft.com/office/drawing/2014/main" id="{3DE559C6-8845-820B-523B-958A92F57620}"/>
                </a:ext>
              </a:extLst>
            </p:cNvPr>
            <p:cNvCxnSpPr>
              <a:cxnSpLocks/>
            </p:cNvCxnSpPr>
            <p:nvPr/>
          </p:nvCxnSpPr>
          <p:spPr>
            <a:xfrm>
              <a:off x="3979003" y="4410027"/>
              <a:ext cx="6279852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文本框 115">
              <a:extLst>
                <a:ext uri="{FF2B5EF4-FFF2-40B4-BE49-F238E27FC236}">
                  <a16:creationId xmlns:a16="http://schemas.microsoft.com/office/drawing/2014/main" id="{C631A4A3-4F42-630D-9D9D-C59A5BF548DD}"/>
                </a:ext>
              </a:extLst>
            </p:cNvPr>
            <p:cNvSpPr txBox="1"/>
            <p:nvPr/>
          </p:nvSpPr>
          <p:spPr>
            <a:xfrm>
              <a:off x="7318658" y="4285795"/>
              <a:ext cx="2717689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Notify UE#1 with “no aggregation” decisions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523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id="{DC69FBD5-C87A-434A-BA5F-207F34E0A20F}"/>
              </a:ext>
            </a:extLst>
          </p:cNvPr>
          <p:cNvGrpSpPr/>
          <p:nvPr/>
        </p:nvGrpSpPr>
        <p:grpSpPr>
          <a:xfrm>
            <a:off x="2020307" y="1452193"/>
            <a:ext cx="5452336" cy="2484237"/>
            <a:chOff x="2020307" y="1452193"/>
            <a:chExt cx="5452336" cy="2484237"/>
          </a:xfrm>
        </p:grpSpPr>
        <p:pic>
          <p:nvPicPr>
            <p:cNvPr id="56" name="图片 55">
              <a:extLst>
                <a:ext uri="{FF2B5EF4-FFF2-40B4-BE49-F238E27FC236}">
                  <a16:creationId xmlns:a16="http://schemas.microsoft.com/office/drawing/2014/main" id="{884ED4C9-B43E-488D-BA5C-F7CDCD0C628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52010" y="1983011"/>
              <a:ext cx="406698" cy="862699"/>
            </a:xfrm>
            <a:prstGeom prst="rect">
              <a:avLst/>
            </a:prstGeom>
          </p:spPr>
        </p:pic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F4EC5F84-0748-4B29-A547-BCC256C1C1DD}"/>
                </a:ext>
              </a:extLst>
            </p:cNvPr>
            <p:cNvGrpSpPr/>
            <p:nvPr/>
          </p:nvGrpSpPr>
          <p:grpSpPr>
            <a:xfrm>
              <a:off x="2687159" y="2248198"/>
              <a:ext cx="551754" cy="582470"/>
              <a:chOff x="3440959" y="3080205"/>
              <a:chExt cx="551754" cy="582470"/>
            </a:xfrm>
          </p:grpSpPr>
          <p:pic>
            <p:nvPicPr>
              <p:cNvPr id="47" name="图片 46">
                <a:extLst>
                  <a:ext uri="{FF2B5EF4-FFF2-40B4-BE49-F238E27FC236}">
                    <a16:creationId xmlns:a16="http://schemas.microsoft.com/office/drawing/2014/main" id="{CE9F0B07-4C90-4C6E-8EAF-7D9B83C8C8B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607270" y="3080205"/>
                <a:ext cx="194845" cy="359592"/>
              </a:xfrm>
              <a:prstGeom prst="rect">
                <a:avLst/>
              </a:prstGeom>
            </p:spPr>
          </p:pic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B7BE9001-D055-4043-B881-DD1C8D6D3734}"/>
                  </a:ext>
                </a:extLst>
              </p:cNvPr>
              <p:cNvSpPr txBox="1"/>
              <p:nvPr/>
            </p:nvSpPr>
            <p:spPr>
              <a:xfrm>
                <a:off x="3440959" y="3401065"/>
                <a:ext cx="55175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UE#1</a:t>
                </a:r>
                <a:endParaRPr lang="en-US" sz="11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0" name="组合 59">
              <a:extLst>
                <a:ext uri="{FF2B5EF4-FFF2-40B4-BE49-F238E27FC236}">
                  <a16:creationId xmlns:a16="http://schemas.microsoft.com/office/drawing/2014/main" id="{4BC95567-1567-40CF-98E0-DB101A362A85}"/>
                </a:ext>
              </a:extLst>
            </p:cNvPr>
            <p:cNvGrpSpPr/>
            <p:nvPr/>
          </p:nvGrpSpPr>
          <p:grpSpPr>
            <a:xfrm>
              <a:off x="3502974" y="2814595"/>
              <a:ext cx="551754" cy="582470"/>
              <a:chOff x="3440959" y="3080205"/>
              <a:chExt cx="551754" cy="582470"/>
            </a:xfrm>
          </p:grpSpPr>
          <p:pic>
            <p:nvPicPr>
              <p:cNvPr id="63" name="图片 62">
                <a:extLst>
                  <a:ext uri="{FF2B5EF4-FFF2-40B4-BE49-F238E27FC236}">
                    <a16:creationId xmlns:a16="http://schemas.microsoft.com/office/drawing/2014/main" id="{9DB7F969-A864-495E-9132-DE1248FA0E2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607270" y="3080205"/>
                <a:ext cx="194845" cy="359592"/>
              </a:xfrm>
              <a:prstGeom prst="rect">
                <a:avLst/>
              </a:prstGeom>
            </p:spPr>
          </p:pic>
          <p:sp>
            <p:nvSpPr>
              <p:cNvPr id="64" name="文本框 63">
                <a:extLst>
                  <a:ext uri="{FF2B5EF4-FFF2-40B4-BE49-F238E27FC236}">
                    <a16:creationId xmlns:a16="http://schemas.microsoft.com/office/drawing/2014/main" id="{040EB94E-6F3D-4CF5-9F95-58730A672CA2}"/>
                  </a:ext>
                </a:extLst>
              </p:cNvPr>
              <p:cNvSpPr txBox="1"/>
              <p:nvPr/>
            </p:nvSpPr>
            <p:spPr>
              <a:xfrm>
                <a:off x="3440959" y="3401065"/>
                <a:ext cx="55175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UE#2</a:t>
                </a:r>
                <a:endParaRPr lang="en-US" sz="11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5" name="组合 64">
              <a:extLst>
                <a:ext uri="{FF2B5EF4-FFF2-40B4-BE49-F238E27FC236}">
                  <a16:creationId xmlns:a16="http://schemas.microsoft.com/office/drawing/2014/main" id="{9BDC5371-4BF9-4858-A4C0-79204FEE9297}"/>
                </a:ext>
              </a:extLst>
            </p:cNvPr>
            <p:cNvGrpSpPr/>
            <p:nvPr/>
          </p:nvGrpSpPr>
          <p:grpSpPr>
            <a:xfrm>
              <a:off x="4613375" y="3303682"/>
              <a:ext cx="551754" cy="582470"/>
              <a:chOff x="3440959" y="3080205"/>
              <a:chExt cx="551754" cy="582470"/>
            </a:xfrm>
          </p:grpSpPr>
          <p:pic>
            <p:nvPicPr>
              <p:cNvPr id="66" name="图片 65">
                <a:extLst>
                  <a:ext uri="{FF2B5EF4-FFF2-40B4-BE49-F238E27FC236}">
                    <a16:creationId xmlns:a16="http://schemas.microsoft.com/office/drawing/2014/main" id="{0048B017-325D-4A96-B724-A0B94EEE481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607270" y="3080205"/>
                <a:ext cx="194845" cy="359592"/>
              </a:xfrm>
              <a:prstGeom prst="rect">
                <a:avLst/>
              </a:prstGeom>
            </p:spPr>
          </p:pic>
          <p:sp>
            <p:nvSpPr>
              <p:cNvPr id="67" name="文本框 66">
                <a:extLst>
                  <a:ext uri="{FF2B5EF4-FFF2-40B4-BE49-F238E27FC236}">
                    <a16:creationId xmlns:a16="http://schemas.microsoft.com/office/drawing/2014/main" id="{1EAE01FD-5CFA-44B5-A9D6-AEC513D1037F}"/>
                  </a:ext>
                </a:extLst>
              </p:cNvPr>
              <p:cNvSpPr txBox="1"/>
              <p:nvPr/>
            </p:nvSpPr>
            <p:spPr>
              <a:xfrm>
                <a:off x="3440959" y="3401065"/>
                <a:ext cx="55175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UE#3</a:t>
                </a:r>
                <a:endParaRPr lang="en-US" sz="11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8" name="组合 67">
              <a:extLst>
                <a:ext uri="{FF2B5EF4-FFF2-40B4-BE49-F238E27FC236}">
                  <a16:creationId xmlns:a16="http://schemas.microsoft.com/office/drawing/2014/main" id="{69525E8B-DCA1-4EFE-A891-310C19B68840}"/>
                </a:ext>
              </a:extLst>
            </p:cNvPr>
            <p:cNvGrpSpPr/>
            <p:nvPr/>
          </p:nvGrpSpPr>
          <p:grpSpPr>
            <a:xfrm>
              <a:off x="5421202" y="3310315"/>
              <a:ext cx="551754" cy="582470"/>
              <a:chOff x="3440959" y="3080205"/>
              <a:chExt cx="551754" cy="582470"/>
            </a:xfrm>
          </p:grpSpPr>
          <p:pic>
            <p:nvPicPr>
              <p:cNvPr id="69" name="图片 68">
                <a:extLst>
                  <a:ext uri="{FF2B5EF4-FFF2-40B4-BE49-F238E27FC236}">
                    <a16:creationId xmlns:a16="http://schemas.microsoft.com/office/drawing/2014/main" id="{4F4F8C82-48B2-4FD2-AAF3-60A8A2DF84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607270" y="3080205"/>
                <a:ext cx="194845" cy="359592"/>
              </a:xfrm>
              <a:prstGeom prst="rect">
                <a:avLst/>
              </a:prstGeom>
            </p:spPr>
          </p:pic>
          <p:sp>
            <p:nvSpPr>
              <p:cNvPr id="70" name="文本框 69">
                <a:extLst>
                  <a:ext uri="{FF2B5EF4-FFF2-40B4-BE49-F238E27FC236}">
                    <a16:creationId xmlns:a16="http://schemas.microsoft.com/office/drawing/2014/main" id="{719643F9-6B23-48FA-B36F-D48448EECE26}"/>
                  </a:ext>
                </a:extLst>
              </p:cNvPr>
              <p:cNvSpPr txBox="1"/>
              <p:nvPr/>
            </p:nvSpPr>
            <p:spPr>
              <a:xfrm>
                <a:off x="3440959" y="3401065"/>
                <a:ext cx="55175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UE#4</a:t>
                </a:r>
                <a:endParaRPr lang="en-US" sz="11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74" name="组合 73">
              <a:extLst>
                <a:ext uri="{FF2B5EF4-FFF2-40B4-BE49-F238E27FC236}">
                  <a16:creationId xmlns:a16="http://schemas.microsoft.com/office/drawing/2014/main" id="{301EFA81-6D4B-4586-AF11-8946E4A122FB}"/>
                </a:ext>
              </a:extLst>
            </p:cNvPr>
            <p:cNvGrpSpPr/>
            <p:nvPr/>
          </p:nvGrpSpPr>
          <p:grpSpPr>
            <a:xfrm>
              <a:off x="6543711" y="2607790"/>
              <a:ext cx="569079" cy="587567"/>
              <a:chOff x="3427506" y="3080205"/>
              <a:chExt cx="554372" cy="587567"/>
            </a:xfrm>
          </p:grpSpPr>
          <p:pic>
            <p:nvPicPr>
              <p:cNvPr id="75" name="图片 74">
                <a:extLst>
                  <a:ext uri="{FF2B5EF4-FFF2-40B4-BE49-F238E27FC236}">
                    <a16:creationId xmlns:a16="http://schemas.microsoft.com/office/drawing/2014/main" id="{8B2CC7EC-8C1B-471C-874B-B8F0EE9F25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607270" y="3080205"/>
                <a:ext cx="194845" cy="359592"/>
              </a:xfrm>
              <a:prstGeom prst="rect">
                <a:avLst/>
              </a:prstGeom>
            </p:spPr>
          </p:pic>
          <p:sp>
            <p:nvSpPr>
              <p:cNvPr id="76" name="文本框 75">
                <a:extLst>
                  <a:ext uri="{FF2B5EF4-FFF2-40B4-BE49-F238E27FC236}">
                    <a16:creationId xmlns:a16="http://schemas.microsoft.com/office/drawing/2014/main" id="{147BF4A3-4407-4FF1-A2BB-6239591C197F}"/>
                  </a:ext>
                </a:extLst>
              </p:cNvPr>
              <p:cNvSpPr txBox="1"/>
              <p:nvPr/>
            </p:nvSpPr>
            <p:spPr>
              <a:xfrm>
                <a:off x="3427506" y="3406162"/>
                <a:ext cx="55437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UE#K</a:t>
                </a:r>
                <a:endParaRPr lang="en-US" sz="11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5" name="椭圆 4">
              <a:extLst>
                <a:ext uri="{FF2B5EF4-FFF2-40B4-BE49-F238E27FC236}">
                  <a16:creationId xmlns:a16="http://schemas.microsoft.com/office/drawing/2014/main" id="{592EC559-A9F3-4C82-A0C0-35E479BC07BC}"/>
                </a:ext>
              </a:extLst>
            </p:cNvPr>
            <p:cNvSpPr/>
            <p:nvPr/>
          </p:nvSpPr>
          <p:spPr>
            <a:xfrm>
              <a:off x="2439767" y="1649124"/>
              <a:ext cx="5032876" cy="228730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" name="直接箭头连接符 8">
              <a:extLst>
                <a:ext uri="{FF2B5EF4-FFF2-40B4-BE49-F238E27FC236}">
                  <a16:creationId xmlns:a16="http://schemas.microsoft.com/office/drawing/2014/main" id="{7612CB1D-AC9C-4109-B296-C6484BD0E37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38913" y="2447887"/>
              <a:ext cx="2144976" cy="3143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箭头连接符 78">
              <a:extLst>
                <a:ext uri="{FF2B5EF4-FFF2-40B4-BE49-F238E27FC236}">
                  <a16:creationId xmlns:a16="http://schemas.microsoft.com/office/drawing/2014/main" id="{A2A15029-3D8F-4BFD-9B67-E5EB3697B79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84651" y="2553546"/>
              <a:ext cx="1460113" cy="44884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文本框 80">
              <a:extLst>
                <a:ext uri="{FF2B5EF4-FFF2-40B4-BE49-F238E27FC236}">
                  <a16:creationId xmlns:a16="http://schemas.microsoft.com/office/drawing/2014/main" id="{3EAAD745-AE39-4AB9-AFA9-6FD0C33604BB}"/>
                </a:ext>
              </a:extLst>
            </p:cNvPr>
            <p:cNvSpPr txBox="1"/>
            <p:nvPr/>
          </p:nvSpPr>
          <p:spPr>
            <a:xfrm rot="19984494">
              <a:off x="6075746" y="3077966"/>
              <a:ext cx="55175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…</a:t>
              </a:r>
              <a:endPara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82" name="直接箭头连接符 81">
              <a:extLst>
                <a:ext uri="{FF2B5EF4-FFF2-40B4-BE49-F238E27FC236}">
                  <a16:creationId xmlns:a16="http://schemas.microsoft.com/office/drawing/2014/main" id="{9A93F898-BBCA-410D-9AD8-DBE9B3BAB33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18909" y="2804503"/>
              <a:ext cx="568842" cy="44961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箭头连接符 83">
              <a:extLst>
                <a:ext uri="{FF2B5EF4-FFF2-40B4-BE49-F238E27FC236}">
                  <a16:creationId xmlns:a16="http://schemas.microsoft.com/office/drawing/2014/main" id="{59701066-A0F4-4AD6-BCE7-A7BE8489DB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77864" y="2868677"/>
              <a:ext cx="37869" cy="35753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箭头连接符 84">
              <a:extLst>
                <a:ext uri="{FF2B5EF4-FFF2-40B4-BE49-F238E27FC236}">
                  <a16:creationId xmlns:a16="http://schemas.microsoft.com/office/drawing/2014/main" id="{02DCE556-D5D0-4FCF-B026-F7C5D6EB391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022868" y="2508069"/>
              <a:ext cx="648123" cy="1917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6" name="文本框 85">
                  <a:extLst>
                    <a:ext uri="{FF2B5EF4-FFF2-40B4-BE49-F238E27FC236}">
                      <a16:creationId xmlns:a16="http://schemas.microsoft.com/office/drawing/2014/main" id="{388A914D-AB7A-4226-835B-A6C2A6BCF18B}"/>
                    </a:ext>
                  </a:extLst>
                </p:cNvPr>
                <p:cNvSpPr txBox="1"/>
                <p:nvPr/>
              </p:nvSpPr>
              <p:spPr>
                <a:xfrm>
                  <a:off x="4613441" y="2991699"/>
                  <a:ext cx="433623" cy="27789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zh-CN" altLang="en-US" sz="1200" b="1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zh-CN" altLang="en-US" sz="1200" b="1">
                                <a:latin typeface="Cambria Math" panose="02040503050406030204" pitchFamily="18" charset="0"/>
                              </a:rPr>
                              <m:t>𝐖</m:t>
                            </m:r>
                          </m:e>
                          <m:sub>
                            <m:r>
                              <a:rPr lang="en-US" altLang="zh-CN" sz="1200" b="0" i="0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  <m:sup>
                            <m:r>
                              <a:rPr lang="zh-CN" altLang="en-US" sz="1200" b="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m:oMathPara>
                  </a14:m>
                  <a:endParaRPr lang="zh-CN" altLang="en-US" sz="1200" dirty="0"/>
                </a:p>
              </p:txBody>
            </p:sp>
          </mc:Choice>
          <mc:Fallback xmlns="">
            <p:sp>
              <p:nvSpPr>
                <p:cNvPr id="86" name="文本框 85">
                  <a:extLst>
                    <a:ext uri="{FF2B5EF4-FFF2-40B4-BE49-F238E27FC236}">
                      <a16:creationId xmlns:a16="http://schemas.microsoft.com/office/drawing/2014/main" id="{388A914D-AB7A-4226-835B-A6C2A6BCF18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13441" y="2991699"/>
                  <a:ext cx="433623" cy="277897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7" name="文本框 86">
                  <a:extLst>
                    <a:ext uri="{FF2B5EF4-FFF2-40B4-BE49-F238E27FC236}">
                      <a16:creationId xmlns:a16="http://schemas.microsoft.com/office/drawing/2014/main" id="{7CEAAC75-B05E-4DC5-ACDA-6D3936B85D18}"/>
                    </a:ext>
                  </a:extLst>
                </p:cNvPr>
                <p:cNvSpPr txBox="1"/>
                <p:nvPr/>
              </p:nvSpPr>
              <p:spPr>
                <a:xfrm>
                  <a:off x="5270939" y="3007850"/>
                  <a:ext cx="433623" cy="27789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zh-CN" altLang="en-US" sz="1200" b="1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zh-CN" altLang="en-US" sz="1200" b="1">
                                <a:latin typeface="Cambria Math" panose="02040503050406030204" pitchFamily="18" charset="0"/>
                              </a:rPr>
                              <m:t>𝐖</m:t>
                            </m:r>
                          </m:e>
                          <m:sub>
                            <m:r>
                              <a:rPr lang="en-US" altLang="zh-CN" sz="1200" b="0" i="0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  <m:sup>
                            <m:r>
                              <a:rPr lang="zh-CN" altLang="en-US" sz="1200" b="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m:oMathPara>
                  </a14:m>
                  <a:endParaRPr lang="zh-CN" altLang="en-US" sz="1200" dirty="0"/>
                </a:p>
              </p:txBody>
            </p:sp>
          </mc:Choice>
          <mc:Fallback xmlns="">
            <p:sp>
              <p:nvSpPr>
                <p:cNvPr id="87" name="文本框 86">
                  <a:extLst>
                    <a:ext uri="{FF2B5EF4-FFF2-40B4-BE49-F238E27FC236}">
                      <a16:creationId xmlns:a16="http://schemas.microsoft.com/office/drawing/2014/main" id="{7CEAAC75-B05E-4DC5-ACDA-6D3936B85D1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70939" y="3007850"/>
                  <a:ext cx="433623" cy="277897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8" name="文本框 87">
                  <a:extLst>
                    <a:ext uri="{FF2B5EF4-FFF2-40B4-BE49-F238E27FC236}">
                      <a16:creationId xmlns:a16="http://schemas.microsoft.com/office/drawing/2014/main" id="{224F6858-BE93-474E-ACC6-6DABE7ED2565}"/>
                    </a:ext>
                  </a:extLst>
                </p:cNvPr>
                <p:cNvSpPr txBox="1"/>
                <p:nvPr/>
              </p:nvSpPr>
              <p:spPr>
                <a:xfrm>
                  <a:off x="6394627" y="2379815"/>
                  <a:ext cx="433623" cy="28212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zh-CN" altLang="en-US" sz="1200" b="1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zh-CN" altLang="en-US" sz="1200" b="1">
                                <a:latin typeface="Cambria Math" panose="02040503050406030204" pitchFamily="18" charset="0"/>
                              </a:rPr>
                              <m:t>𝐖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1200" b="0" i="0" smtClean="0">
                                <a:latin typeface="Cambria Math" panose="02040503050406030204" pitchFamily="18" charset="0"/>
                              </a:rPr>
                              <m:t>K</m:t>
                            </m:r>
                          </m:sub>
                          <m:sup>
                            <m:r>
                              <a:rPr lang="zh-CN" altLang="en-US" sz="1200" b="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m:oMathPara>
                  </a14:m>
                  <a:endParaRPr lang="zh-CN" altLang="en-US" sz="1200" dirty="0"/>
                </a:p>
              </p:txBody>
            </p:sp>
          </mc:Choice>
          <mc:Fallback xmlns="">
            <p:sp>
              <p:nvSpPr>
                <p:cNvPr id="88" name="文本框 87">
                  <a:extLst>
                    <a:ext uri="{FF2B5EF4-FFF2-40B4-BE49-F238E27FC236}">
                      <a16:creationId xmlns:a16="http://schemas.microsoft.com/office/drawing/2014/main" id="{224F6858-BE93-474E-ACC6-6DABE7ED256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94627" y="2379815"/>
                  <a:ext cx="433623" cy="282129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9" name="文本框 88">
                  <a:extLst>
                    <a:ext uri="{FF2B5EF4-FFF2-40B4-BE49-F238E27FC236}">
                      <a16:creationId xmlns:a16="http://schemas.microsoft.com/office/drawing/2014/main" id="{76292476-C26E-4994-911E-F12B69FCD3A2}"/>
                    </a:ext>
                  </a:extLst>
                </p:cNvPr>
                <p:cNvSpPr txBox="1"/>
                <p:nvPr/>
              </p:nvSpPr>
              <p:spPr>
                <a:xfrm>
                  <a:off x="4714707" y="1452193"/>
                  <a:ext cx="2052934" cy="47032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zh-CN" altLang="en-US" sz="12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zh-CN" altLang="en-US" sz="1200" b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𝐖</m:t>
                            </m:r>
                          </m:e>
                          <m:sup>
                            <m:r>
                              <a:rPr lang="zh-CN" altLang="en-US" sz="12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zh-CN" altLang="en-US" sz="12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+1</m:t>
                            </m:r>
                          </m:sup>
                        </m:sSup>
                        <m:r>
                          <a:rPr lang="zh-CN" altLang="en-US" sz="12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zh-CN" altLang="en-US" sz="1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zh-CN" altLang="en-US" sz="1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den>
                        </m:f>
                        <m:nary>
                          <m:naryPr>
                            <m:chr m:val="∑"/>
                            <m:limLoc m:val="subSup"/>
                            <m:ctrlPr>
                              <a:rPr lang="zh-CN" altLang="en-US" sz="12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zh-CN" altLang="en-US" sz="12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zh-CN" altLang="en-US" sz="12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zh-CN" altLang="en-US" sz="12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𝐾</m:t>
                            </m:r>
                          </m:sup>
                          <m:e>
                            <m:sSub>
                              <m:sSubPr>
                                <m:ctrlPr>
                                  <a:rPr lang="zh-CN" altLang="en-US" sz="12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sSub>
                                  <m:sSubPr>
                                    <m:ctrlPr>
                                      <a:rPr lang="zh-CN" altLang="en-US" sz="12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2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zh-CN" sz="12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b>
                                </m:sSub>
                                <m:r>
                                  <a:rPr lang="zh-CN" altLang="en-US" sz="12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zh-CN" altLang="en-US" sz="12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</m:e>
                        </m:nary>
                        <m:sSubSup>
                          <m:sSubSupPr>
                            <m:ctrlPr>
                              <a:rPr lang="zh-CN" altLang="en-US" sz="1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zh-CN" altLang="en-US" sz="1200" b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𝐖</m:t>
                            </m:r>
                          </m:e>
                          <m:sub>
                            <m:r>
                              <a:rPr lang="zh-CN" altLang="en-US" sz="1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  <m:sup>
                            <m:r>
                              <a:rPr lang="zh-CN" altLang="en-US" sz="1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m:oMathPara>
                  </a14:m>
                  <a:endParaRPr lang="zh-CN" altLang="en-US" sz="1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89" name="文本框 88">
                  <a:extLst>
                    <a:ext uri="{FF2B5EF4-FFF2-40B4-BE49-F238E27FC236}">
                      <a16:creationId xmlns:a16="http://schemas.microsoft.com/office/drawing/2014/main" id="{76292476-C26E-4994-911E-F12B69FCD3A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14707" y="1452193"/>
                  <a:ext cx="2052934" cy="470322"/>
                </a:xfrm>
                <a:prstGeom prst="rect">
                  <a:avLst/>
                </a:prstGeom>
                <a:blipFill>
                  <a:blip r:embed="rId7"/>
                  <a:stretch>
                    <a:fillRect t="-129114" r="-7965" b="-197468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5" name="矩形 34">
              <a:extLst>
                <a:ext uri="{FF2B5EF4-FFF2-40B4-BE49-F238E27FC236}">
                  <a16:creationId xmlns:a16="http://schemas.microsoft.com/office/drawing/2014/main" id="{9C5F76B8-0AC7-4192-847C-4A12B216CDB8}"/>
                </a:ext>
              </a:extLst>
            </p:cNvPr>
            <p:cNvSpPr/>
            <p:nvPr/>
          </p:nvSpPr>
          <p:spPr>
            <a:xfrm rot="203709">
              <a:off x="3755493" y="2292454"/>
              <a:ext cx="565162" cy="33855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altLang="zh-CN" sz="1600" dirty="0">
                  <a:ln w="0"/>
                  <a:solidFill>
                    <a:srgbClr val="FF000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X</a:t>
              </a:r>
              <a:endParaRPr lang="zh-CN" altLang="en-US" sz="16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cxnSp>
          <p:nvCxnSpPr>
            <p:cNvPr id="6" name="直接箭头连接符 5">
              <a:extLst>
                <a:ext uri="{FF2B5EF4-FFF2-40B4-BE49-F238E27FC236}">
                  <a16:creationId xmlns:a16="http://schemas.microsoft.com/office/drawing/2014/main" id="{7D8EAC32-0B70-4E6E-83A3-96B09F54E67F}"/>
                </a:ext>
              </a:extLst>
            </p:cNvPr>
            <p:cNvCxnSpPr>
              <a:cxnSpLocks/>
            </p:cNvCxnSpPr>
            <p:nvPr/>
          </p:nvCxnSpPr>
          <p:spPr>
            <a:xfrm>
              <a:off x="3091594" y="2796713"/>
              <a:ext cx="513432" cy="267839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文本框 38">
                  <a:extLst>
                    <a:ext uri="{FF2B5EF4-FFF2-40B4-BE49-F238E27FC236}">
                      <a16:creationId xmlns:a16="http://schemas.microsoft.com/office/drawing/2014/main" id="{4192880C-2108-40B8-8EA0-B788DA433F9C}"/>
                    </a:ext>
                  </a:extLst>
                </p:cNvPr>
                <p:cNvSpPr txBox="1"/>
                <p:nvPr/>
              </p:nvSpPr>
              <p:spPr>
                <a:xfrm>
                  <a:off x="2122395" y="3406553"/>
                  <a:ext cx="2535714" cy="376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zh-CN" altLang="en-US" sz="1200" dirty="0"/>
                    <a:t>③</a:t>
                  </a:r>
                  <a:r>
                    <a:rPr lang="en-US" altLang="zh-CN" sz="1200" dirty="0">
                      <a:solidFill>
                        <a:schemeClr val="tx1"/>
                      </a:solidFill>
                    </a:rPr>
                    <a:t>:</a:t>
                  </a:r>
                  <a:r>
                    <a:rPr lang="zh-CN" altLang="en-US" sz="1200" b="1" dirty="0">
                      <a:solidFill>
                        <a:schemeClr val="tx1"/>
                      </a:solidFill>
                    </a:rPr>
                    <a:t>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zh-CN" altLang="en-US" sz="1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sz="1200" b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𝐖</m:t>
                          </m:r>
                        </m:e>
                        <m:sub>
                          <m:r>
                            <a:rPr lang="zh-CN" altLang="en-US" sz="12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zh-CN" altLang="en-US" sz="12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zh-CN" altLang="en-US" sz="12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type m:val="lin"/>
                              <m:ctrlPr>
                                <a:rPr lang="zh-CN" altLang="en-US" sz="12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zh-CN" altLang="en-US" sz="12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zh-CN" altLang="en-US" sz="12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bSup>
                      <m:r>
                        <a:rPr lang="zh-CN" altLang="en-US" sz="1200" b="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zh-CN" altLang="en-US" sz="12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zh-CN" altLang="en-US" sz="12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12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zh-CN" altLang="en-US" sz="12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zh-CN" altLang="en-US" sz="12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zh-CN" altLang="en-US" sz="12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12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zh-CN" altLang="en-US" sz="12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zh-CN" altLang="en-US" sz="12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zh-CN" altLang="en-US" sz="12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12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zh-CN" altLang="en-US" sz="12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zh-CN" altLang="en-US" sz="12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zh-CN" altLang="en-US" sz="1200" b="1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𝐖</m:t>
                              </m:r>
                            </m:e>
                            <m:sub>
                              <m:r>
                                <a:rPr lang="zh-CN" altLang="en-US" sz="12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zh-CN" altLang="en-US" sz="12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bSup>
                          <m:r>
                            <a:rPr lang="zh-CN" altLang="en-US" sz="12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zh-CN" altLang="en-US" sz="12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12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zh-CN" altLang="en-US" sz="12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zh-CN" altLang="en-US" sz="12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zh-CN" altLang="en-US" sz="1200" b="1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𝐖</m:t>
                              </m:r>
                            </m:e>
                            <m:sub>
                              <m:r>
                                <a:rPr lang="zh-CN" altLang="en-US" sz="12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zh-CN" altLang="en-US" sz="12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bSup>
                        </m:e>
                      </m:d>
                    </m:oMath>
                  </a14:m>
                  <a:r>
                    <a:rPr lang="zh-CN" altLang="en-US" sz="1200" dirty="0">
                      <a:solidFill>
                        <a:schemeClr val="tx1"/>
                      </a:solidFill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39" name="文本框 38">
                  <a:extLst>
                    <a:ext uri="{FF2B5EF4-FFF2-40B4-BE49-F238E27FC236}">
                      <a16:creationId xmlns:a16="http://schemas.microsoft.com/office/drawing/2014/main" id="{4192880C-2108-40B8-8EA0-B788DA433F9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22395" y="3406553"/>
                  <a:ext cx="2535714" cy="376000"/>
                </a:xfrm>
                <a:prstGeom prst="rect">
                  <a:avLst/>
                </a:prstGeom>
                <a:blipFill>
                  <a:blip r:embed="rId8"/>
                  <a:stretch>
                    <a:fillRect t="-44444" b="-34921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文本框 39">
                  <a:extLst>
                    <a:ext uri="{FF2B5EF4-FFF2-40B4-BE49-F238E27FC236}">
                      <a16:creationId xmlns:a16="http://schemas.microsoft.com/office/drawing/2014/main" id="{DA8DA7AD-1DEB-4BA2-93A9-BA0C96621E15}"/>
                    </a:ext>
                  </a:extLst>
                </p:cNvPr>
                <p:cNvSpPr txBox="1"/>
                <p:nvPr/>
              </p:nvSpPr>
              <p:spPr>
                <a:xfrm>
                  <a:off x="3110534" y="2607359"/>
                  <a:ext cx="635430" cy="27789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zh-CN" altLang="en-US" sz="1200" dirty="0">
                      <a:solidFill>
                        <a:schemeClr val="tx1"/>
                      </a:solidFill>
                    </a:rPr>
                    <a:t>①</a:t>
                  </a:r>
                  <a:r>
                    <a:rPr lang="en-US" altLang="zh-CN" sz="1200" dirty="0">
                      <a:solidFill>
                        <a:schemeClr val="tx1"/>
                      </a:solidFill>
                    </a:rPr>
                    <a:t>: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zh-CN" altLang="en-US" sz="1200" b="1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sz="1200" b="1">
                              <a:latin typeface="Cambria Math" panose="02040503050406030204" pitchFamily="18" charset="0"/>
                            </a:rPr>
                            <m:t>𝐖</m:t>
                          </m:r>
                        </m:e>
                        <m:sub>
                          <m:r>
                            <a:rPr lang="zh-CN" altLang="en-US" sz="120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zh-CN" altLang="en-US" sz="1200" i="1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zh-CN" altLang="en-US" sz="1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40" name="文本框 39">
                  <a:extLst>
                    <a:ext uri="{FF2B5EF4-FFF2-40B4-BE49-F238E27FC236}">
                      <a16:creationId xmlns:a16="http://schemas.microsoft.com/office/drawing/2014/main" id="{DA8DA7AD-1DEB-4BA2-93A9-BA0C96621E1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10534" y="2607359"/>
                  <a:ext cx="635430" cy="277897"/>
                </a:xfrm>
                <a:prstGeom prst="rect">
                  <a:avLst/>
                </a:prstGeom>
                <a:blipFill>
                  <a:blip r:embed="rId9"/>
                  <a:stretch>
                    <a:fillRect b="-20000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文本框 42">
                  <a:extLst>
                    <a:ext uri="{FF2B5EF4-FFF2-40B4-BE49-F238E27FC236}">
                      <a16:creationId xmlns:a16="http://schemas.microsoft.com/office/drawing/2014/main" id="{45C1163F-E87C-452B-867A-080ADF0A10F0}"/>
                    </a:ext>
                  </a:extLst>
                </p:cNvPr>
                <p:cNvSpPr txBox="1"/>
                <p:nvPr/>
              </p:nvSpPr>
              <p:spPr>
                <a:xfrm>
                  <a:off x="3837569" y="2577500"/>
                  <a:ext cx="928534" cy="32060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zh-CN" altLang="en-US" sz="1200" dirty="0">
                      <a:solidFill>
                        <a:schemeClr val="tx1"/>
                      </a:solidFill>
                    </a:rPr>
                    <a:t>④</a:t>
                  </a:r>
                  <a:r>
                    <a:rPr lang="en-US" altLang="zh-CN" sz="1200" dirty="0">
                      <a:solidFill>
                        <a:schemeClr val="tx1"/>
                      </a:solidFill>
                    </a:rPr>
                    <a:t>: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zh-CN" altLang="en-US" sz="1200" b="1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sz="1200" b="1">
                              <a:latin typeface="Cambria Math" panose="02040503050406030204" pitchFamily="18" charset="0"/>
                            </a:rPr>
                            <m:t>𝐖</m:t>
                          </m:r>
                        </m:e>
                        <m:sub>
                          <m:r>
                            <a:rPr lang="en-US" altLang="zh-CN" sz="12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zh-CN" altLang="en-US" sz="12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200" i="1">
                              <a:latin typeface="Cambria Math" panose="02040503050406030204" pitchFamily="18" charset="0"/>
                            </a:rPr>
                            <m:t>+1/2</m:t>
                          </m:r>
                        </m:sup>
                      </m:sSubSup>
                    </m:oMath>
                  </a14:m>
                  <a:endParaRPr lang="zh-CN" altLang="en-US" sz="1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43" name="文本框 42">
                  <a:extLst>
                    <a:ext uri="{FF2B5EF4-FFF2-40B4-BE49-F238E27FC236}">
                      <a16:creationId xmlns:a16="http://schemas.microsoft.com/office/drawing/2014/main" id="{45C1163F-E87C-452B-867A-080ADF0A10F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37569" y="2577500"/>
                  <a:ext cx="928534" cy="320601"/>
                </a:xfrm>
                <a:prstGeom prst="rect">
                  <a:avLst/>
                </a:prstGeom>
                <a:blipFill>
                  <a:blip r:embed="rId10"/>
                  <a:stretch>
                    <a:fillRect l="-658" b="-15385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6" name="直接箭头连接符 35">
              <a:extLst>
                <a:ext uri="{FF2B5EF4-FFF2-40B4-BE49-F238E27FC236}">
                  <a16:creationId xmlns:a16="http://schemas.microsoft.com/office/drawing/2014/main" id="{CE08D670-2E11-47A5-ABBD-F8A5D9EA108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994658" y="2874024"/>
              <a:ext cx="526767" cy="285508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文本框 37">
                  <a:extLst>
                    <a:ext uri="{FF2B5EF4-FFF2-40B4-BE49-F238E27FC236}">
                      <a16:creationId xmlns:a16="http://schemas.microsoft.com/office/drawing/2014/main" id="{4924ECC1-5622-4E11-8C59-CFFB263E8680}"/>
                    </a:ext>
                  </a:extLst>
                </p:cNvPr>
                <p:cNvSpPr txBox="1"/>
                <p:nvPr/>
              </p:nvSpPr>
              <p:spPr>
                <a:xfrm>
                  <a:off x="2776086" y="3000186"/>
                  <a:ext cx="635430" cy="27828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zh-CN" altLang="en-US" sz="1200" dirty="0"/>
                    <a:t>②</a:t>
                  </a:r>
                  <a:r>
                    <a:rPr lang="en-US" altLang="zh-CN" sz="1200" dirty="0">
                      <a:solidFill>
                        <a:schemeClr val="tx1"/>
                      </a:solidFill>
                    </a:rPr>
                    <a:t>: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zh-CN" altLang="en-US" sz="1200" b="1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sz="1200" b="1">
                              <a:latin typeface="Cambria Math" panose="02040503050406030204" pitchFamily="18" charset="0"/>
                            </a:rPr>
                            <m:t>𝐖</m:t>
                          </m:r>
                        </m:e>
                        <m:sub>
                          <m:r>
                            <a:rPr lang="en-US" altLang="zh-CN" sz="12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zh-CN" altLang="en-US" sz="1200" i="1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zh-CN" altLang="en-US" sz="1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38" name="文本框 37">
                  <a:extLst>
                    <a:ext uri="{FF2B5EF4-FFF2-40B4-BE49-F238E27FC236}">
                      <a16:creationId xmlns:a16="http://schemas.microsoft.com/office/drawing/2014/main" id="{4924ECC1-5622-4E11-8C59-CFFB263E868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76086" y="3000186"/>
                  <a:ext cx="635430" cy="278281"/>
                </a:xfrm>
                <a:prstGeom prst="rect">
                  <a:avLst/>
                </a:prstGeom>
                <a:blipFill>
                  <a:blip r:embed="rId11"/>
                  <a:stretch>
                    <a:fillRect b="-17391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文本框 40">
                  <a:extLst>
                    <a:ext uri="{FF2B5EF4-FFF2-40B4-BE49-F238E27FC236}">
                      <a16:creationId xmlns:a16="http://schemas.microsoft.com/office/drawing/2014/main" id="{D27DAACC-50D2-4909-A9C0-CD3AC6688E43}"/>
                    </a:ext>
                  </a:extLst>
                </p:cNvPr>
                <p:cNvSpPr txBox="1"/>
                <p:nvPr/>
              </p:nvSpPr>
              <p:spPr>
                <a:xfrm>
                  <a:off x="2020307" y="1619310"/>
                  <a:ext cx="2535714" cy="376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zh-CN" altLang="en-US" sz="1200" dirty="0"/>
                    <a:t>③</a:t>
                  </a:r>
                  <a:r>
                    <a:rPr lang="en-US" altLang="zh-CN" sz="1200" dirty="0">
                      <a:solidFill>
                        <a:schemeClr val="tx1"/>
                      </a:solidFill>
                    </a:rPr>
                    <a:t>:</a:t>
                  </a:r>
                  <a:r>
                    <a:rPr lang="zh-CN" altLang="en-US" sz="1200" b="1" dirty="0">
                      <a:solidFill>
                        <a:schemeClr val="tx1"/>
                      </a:solidFill>
                    </a:rPr>
                    <a:t>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zh-CN" altLang="en-US" sz="1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sz="1200" b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𝐖</m:t>
                          </m:r>
                        </m:e>
                        <m:sub>
                          <m:r>
                            <a:rPr lang="en-US" altLang="zh-CN" sz="1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zh-CN" altLang="en-US" sz="12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zh-CN" altLang="en-US" sz="12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type m:val="lin"/>
                              <m:ctrlPr>
                                <a:rPr lang="zh-CN" altLang="en-US" sz="12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zh-CN" altLang="en-US" sz="12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zh-CN" altLang="en-US" sz="12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bSup>
                      <m:r>
                        <a:rPr lang="zh-CN" altLang="en-US" sz="1200" b="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zh-CN" altLang="en-US" sz="12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zh-CN" altLang="en-US" sz="12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12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zh-CN" altLang="en-US" sz="12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zh-CN" altLang="en-US" sz="12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zh-CN" altLang="en-US" sz="12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12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zh-CN" altLang="en-US" sz="12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zh-CN" altLang="en-US" sz="12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zh-CN" altLang="en-US" sz="12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12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zh-CN" altLang="en-US" sz="12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zh-CN" altLang="en-US" sz="12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zh-CN" altLang="en-US" sz="1200" b="1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𝐖</m:t>
                              </m:r>
                            </m:e>
                            <m:sub>
                              <m:r>
                                <a:rPr lang="zh-CN" altLang="en-US" sz="12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zh-CN" altLang="en-US" sz="12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bSup>
                          <m:r>
                            <a:rPr lang="zh-CN" altLang="en-US" sz="12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zh-CN" altLang="en-US" sz="12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12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zh-CN" altLang="en-US" sz="12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zh-CN" altLang="en-US" sz="12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zh-CN" altLang="en-US" sz="1200" b="1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𝐖</m:t>
                              </m:r>
                            </m:e>
                            <m:sub>
                              <m:r>
                                <a:rPr lang="zh-CN" altLang="en-US" sz="12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zh-CN" altLang="en-US" sz="12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bSup>
                        </m:e>
                      </m:d>
                    </m:oMath>
                  </a14:m>
                  <a:r>
                    <a:rPr lang="zh-CN" altLang="en-US" sz="1200" dirty="0">
                      <a:solidFill>
                        <a:schemeClr val="tx1"/>
                      </a:solidFill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41" name="文本框 40">
                  <a:extLst>
                    <a:ext uri="{FF2B5EF4-FFF2-40B4-BE49-F238E27FC236}">
                      <a16:creationId xmlns:a16="http://schemas.microsoft.com/office/drawing/2014/main" id="{D27DAACC-50D2-4909-A9C0-CD3AC6688E4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20307" y="1619310"/>
                  <a:ext cx="2535714" cy="376000"/>
                </a:xfrm>
                <a:prstGeom prst="rect">
                  <a:avLst/>
                </a:prstGeom>
                <a:blipFill>
                  <a:blip r:embed="rId12"/>
                  <a:stretch>
                    <a:fillRect t="-44444" b="-34921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文本框 41">
                  <a:extLst>
                    <a:ext uri="{FF2B5EF4-FFF2-40B4-BE49-F238E27FC236}">
                      <a16:creationId xmlns:a16="http://schemas.microsoft.com/office/drawing/2014/main" id="{4FAB3840-0C27-4BD0-B75F-80F3159D31C9}"/>
                    </a:ext>
                  </a:extLst>
                </p:cNvPr>
                <p:cNvSpPr txBox="1"/>
                <p:nvPr/>
              </p:nvSpPr>
              <p:spPr>
                <a:xfrm>
                  <a:off x="3155561" y="2110504"/>
                  <a:ext cx="928534" cy="32060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zh-CN" altLang="en-US" sz="1200" dirty="0">
                      <a:solidFill>
                        <a:schemeClr val="tx1"/>
                      </a:solidFill>
                    </a:rPr>
                    <a:t>⑤</a:t>
                  </a:r>
                  <a:r>
                    <a:rPr lang="en-US" altLang="zh-CN" sz="1200" dirty="0">
                      <a:solidFill>
                        <a:schemeClr val="tx1"/>
                      </a:solidFill>
                    </a:rPr>
                    <a:t>: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zh-CN" altLang="en-US" sz="1200" b="1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sz="1200" b="1">
                              <a:latin typeface="Cambria Math" panose="02040503050406030204" pitchFamily="18" charset="0"/>
                            </a:rPr>
                            <m:t>𝐖</m:t>
                          </m:r>
                        </m:e>
                        <m:sub>
                          <m:r>
                            <a:rPr lang="en-US" altLang="zh-CN" sz="12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zh-CN" altLang="en-US" sz="12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200" i="1">
                              <a:latin typeface="Cambria Math" panose="02040503050406030204" pitchFamily="18" charset="0"/>
                            </a:rPr>
                            <m:t>+1/2</m:t>
                          </m:r>
                        </m:sup>
                      </m:sSubSup>
                    </m:oMath>
                  </a14:m>
                  <a:endParaRPr lang="zh-CN" altLang="en-US" sz="1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42" name="文本框 41">
                  <a:extLst>
                    <a:ext uri="{FF2B5EF4-FFF2-40B4-BE49-F238E27FC236}">
                      <a16:creationId xmlns:a16="http://schemas.microsoft.com/office/drawing/2014/main" id="{4FAB3840-0C27-4BD0-B75F-80F3159D31C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55561" y="2110504"/>
                  <a:ext cx="928534" cy="320601"/>
                </a:xfrm>
                <a:prstGeom prst="rect">
                  <a:avLst/>
                </a:prstGeom>
                <a:blipFill>
                  <a:blip r:embed="rId13"/>
                  <a:stretch>
                    <a:fillRect l="-658" b="-13208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3663631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id="{6668615A-2E2C-41A3-B12E-07C33B927B3D}"/>
              </a:ext>
            </a:extLst>
          </p:cNvPr>
          <p:cNvGrpSpPr/>
          <p:nvPr/>
        </p:nvGrpSpPr>
        <p:grpSpPr>
          <a:xfrm>
            <a:off x="2293828" y="1649124"/>
            <a:ext cx="5178815" cy="2287306"/>
            <a:chOff x="2293828" y="1649124"/>
            <a:chExt cx="5178815" cy="2287306"/>
          </a:xfrm>
        </p:grpSpPr>
        <p:pic>
          <p:nvPicPr>
            <p:cNvPr id="56" name="图片 55">
              <a:extLst>
                <a:ext uri="{FF2B5EF4-FFF2-40B4-BE49-F238E27FC236}">
                  <a16:creationId xmlns:a16="http://schemas.microsoft.com/office/drawing/2014/main" id="{884ED4C9-B43E-488D-BA5C-F7CDCD0C628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52010" y="1983011"/>
              <a:ext cx="406698" cy="862699"/>
            </a:xfrm>
            <a:prstGeom prst="rect">
              <a:avLst/>
            </a:prstGeom>
          </p:spPr>
        </p:pic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F4EC5F84-0748-4B29-A547-BCC256C1C1DD}"/>
                </a:ext>
              </a:extLst>
            </p:cNvPr>
            <p:cNvGrpSpPr/>
            <p:nvPr/>
          </p:nvGrpSpPr>
          <p:grpSpPr>
            <a:xfrm>
              <a:off x="2687159" y="2248198"/>
              <a:ext cx="551754" cy="582470"/>
              <a:chOff x="3440959" y="3080205"/>
              <a:chExt cx="551754" cy="582470"/>
            </a:xfrm>
          </p:grpSpPr>
          <p:pic>
            <p:nvPicPr>
              <p:cNvPr id="47" name="图片 46">
                <a:extLst>
                  <a:ext uri="{FF2B5EF4-FFF2-40B4-BE49-F238E27FC236}">
                    <a16:creationId xmlns:a16="http://schemas.microsoft.com/office/drawing/2014/main" id="{CE9F0B07-4C90-4C6E-8EAF-7D9B83C8C8B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607270" y="3080205"/>
                <a:ext cx="194845" cy="359592"/>
              </a:xfrm>
              <a:prstGeom prst="rect">
                <a:avLst/>
              </a:prstGeom>
            </p:spPr>
          </p:pic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B7BE9001-D055-4043-B881-DD1C8D6D3734}"/>
                  </a:ext>
                </a:extLst>
              </p:cNvPr>
              <p:cNvSpPr txBox="1"/>
              <p:nvPr/>
            </p:nvSpPr>
            <p:spPr>
              <a:xfrm>
                <a:off x="3440959" y="3401065"/>
                <a:ext cx="55175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UE#1</a:t>
                </a:r>
                <a:endParaRPr lang="en-US" sz="11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0" name="组合 59">
              <a:extLst>
                <a:ext uri="{FF2B5EF4-FFF2-40B4-BE49-F238E27FC236}">
                  <a16:creationId xmlns:a16="http://schemas.microsoft.com/office/drawing/2014/main" id="{4BC95567-1567-40CF-98E0-DB101A362A85}"/>
                </a:ext>
              </a:extLst>
            </p:cNvPr>
            <p:cNvGrpSpPr/>
            <p:nvPr/>
          </p:nvGrpSpPr>
          <p:grpSpPr>
            <a:xfrm>
              <a:off x="3502974" y="2814595"/>
              <a:ext cx="551754" cy="582470"/>
              <a:chOff x="3440959" y="3080205"/>
              <a:chExt cx="551754" cy="582470"/>
            </a:xfrm>
          </p:grpSpPr>
          <p:pic>
            <p:nvPicPr>
              <p:cNvPr id="63" name="图片 62">
                <a:extLst>
                  <a:ext uri="{FF2B5EF4-FFF2-40B4-BE49-F238E27FC236}">
                    <a16:creationId xmlns:a16="http://schemas.microsoft.com/office/drawing/2014/main" id="{9DB7F969-A864-495E-9132-DE1248FA0E2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607270" y="3080205"/>
                <a:ext cx="194845" cy="359592"/>
              </a:xfrm>
              <a:prstGeom prst="rect">
                <a:avLst/>
              </a:prstGeom>
            </p:spPr>
          </p:pic>
          <p:sp>
            <p:nvSpPr>
              <p:cNvPr id="64" name="文本框 63">
                <a:extLst>
                  <a:ext uri="{FF2B5EF4-FFF2-40B4-BE49-F238E27FC236}">
                    <a16:creationId xmlns:a16="http://schemas.microsoft.com/office/drawing/2014/main" id="{040EB94E-6F3D-4CF5-9F95-58730A672CA2}"/>
                  </a:ext>
                </a:extLst>
              </p:cNvPr>
              <p:cNvSpPr txBox="1"/>
              <p:nvPr/>
            </p:nvSpPr>
            <p:spPr>
              <a:xfrm>
                <a:off x="3440959" y="3401065"/>
                <a:ext cx="55175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UE#2</a:t>
                </a:r>
                <a:endParaRPr lang="en-US" sz="11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5" name="组合 64">
              <a:extLst>
                <a:ext uri="{FF2B5EF4-FFF2-40B4-BE49-F238E27FC236}">
                  <a16:creationId xmlns:a16="http://schemas.microsoft.com/office/drawing/2014/main" id="{9BDC5371-4BF9-4858-A4C0-79204FEE9297}"/>
                </a:ext>
              </a:extLst>
            </p:cNvPr>
            <p:cNvGrpSpPr/>
            <p:nvPr/>
          </p:nvGrpSpPr>
          <p:grpSpPr>
            <a:xfrm>
              <a:off x="4613375" y="3303682"/>
              <a:ext cx="551754" cy="582470"/>
              <a:chOff x="3440959" y="3080205"/>
              <a:chExt cx="551754" cy="582470"/>
            </a:xfrm>
          </p:grpSpPr>
          <p:pic>
            <p:nvPicPr>
              <p:cNvPr id="66" name="图片 65">
                <a:extLst>
                  <a:ext uri="{FF2B5EF4-FFF2-40B4-BE49-F238E27FC236}">
                    <a16:creationId xmlns:a16="http://schemas.microsoft.com/office/drawing/2014/main" id="{0048B017-325D-4A96-B724-A0B94EEE481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607270" y="3080205"/>
                <a:ext cx="194845" cy="359592"/>
              </a:xfrm>
              <a:prstGeom prst="rect">
                <a:avLst/>
              </a:prstGeom>
            </p:spPr>
          </p:pic>
          <p:sp>
            <p:nvSpPr>
              <p:cNvPr id="67" name="文本框 66">
                <a:extLst>
                  <a:ext uri="{FF2B5EF4-FFF2-40B4-BE49-F238E27FC236}">
                    <a16:creationId xmlns:a16="http://schemas.microsoft.com/office/drawing/2014/main" id="{1EAE01FD-5CFA-44B5-A9D6-AEC513D1037F}"/>
                  </a:ext>
                </a:extLst>
              </p:cNvPr>
              <p:cNvSpPr txBox="1"/>
              <p:nvPr/>
            </p:nvSpPr>
            <p:spPr>
              <a:xfrm>
                <a:off x="3440959" y="3401065"/>
                <a:ext cx="55175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UE#3</a:t>
                </a:r>
                <a:endParaRPr lang="en-US" sz="11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8" name="组合 67">
              <a:extLst>
                <a:ext uri="{FF2B5EF4-FFF2-40B4-BE49-F238E27FC236}">
                  <a16:creationId xmlns:a16="http://schemas.microsoft.com/office/drawing/2014/main" id="{69525E8B-DCA1-4EFE-A891-310C19B68840}"/>
                </a:ext>
              </a:extLst>
            </p:cNvPr>
            <p:cNvGrpSpPr/>
            <p:nvPr/>
          </p:nvGrpSpPr>
          <p:grpSpPr>
            <a:xfrm>
              <a:off x="5421202" y="3310315"/>
              <a:ext cx="551754" cy="582470"/>
              <a:chOff x="3440959" y="3080205"/>
              <a:chExt cx="551754" cy="582470"/>
            </a:xfrm>
          </p:grpSpPr>
          <p:pic>
            <p:nvPicPr>
              <p:cNvPr id="69" name="图片 68">
                <a:extLst>
                  <a:ext uri="{FF2B5EF4-FFF2-40B4-BE49-F238E27FC236}">
                    <a16:creationId xmlns:a16="http://schemas.microsoft.com/office/drawing/2014/main" id="{4F4F8C82-48B2-4FD2-AAF3-60A8A2DF84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607270" y="3080205"/>
                <a:ext cx="194845" cy="359592"/>
              </a:xfrm>
              <a:prstGeom prst="rect">
                <a:avLst/>
              </a:prstGeom>
            </p:spPr>
          </p:pic>
          <p:sp>
            <p:nvSpPr>
              <p:cNvPr id="70" name="文本框 69">
                <a:extLst>
                  <a:ext uri="{FF2B5EF4-FFF2-40B4-BE49-F238E27FC236}">
                    <a16:creationId xmlns:a16="http://schemas.microsoft.com/office/drawing/2014/main" id="{719643F9-6B23-48FA-B36F-D48448EECE26}"/>
                  </a:ext>
                </a:extLst>
              </p:cNvPr>
              <p:cNvSpPr txBox="1"/>
              <p:nvPr/>
            </p:nvSpPr>
            <p:spPr>
              <a:xfrm>
                <a:off x="3440959" y="3401065"/>
                <a:ext cx="55175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UE#4</a:t>
                </a:r>
                <a:endParaRPr lang="en-US" sz="11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74" name="组合 73">
              <a:extLst>
                <a:ext uri="{FF2B5EF4-FFF2-40B4-BE49-F238E27FC236}">
                  <a16:creationId xmlns:a16="http://schemas.microsoft.com/office/drawing/2014/main" id="{301EFA81-6D4B-4586-AF11-8946E4A122FB}"/>
                </a:ext>
              </a:extLst>
            </p:cNvPr>
            <p:cNvGrpSpPr/>
            <p:nvPr/>
          </p:nvGrpSpPr>
          <p:grpSpPr>
            <a:xfrm>
              <a:off x="6543711" y="2607790"/>
              <a:ext cx="569079" cy="587567"/>
              <a:chOff x="3427506" y="3080205"/>
              <a:chExt cx="554372" cy="587567"/>
            </a:xfrm>
          </p:grpSpPr>
          <p:pic>
            <p:nvPicPr>
              <p:cNvPr id="75" name="图片 74">
                <a:extLst>
                  <a:ext uri="{FF2B5EF4-FFF2-40B4-BE49-F238E27FC236}">
                    <a16:creationId xmlns:a16="http://schemas.microsoft.com/office/drawing/2014/main" id="{8B2CC7EC-8C1B-471C-874B-B8F0EE9F25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607270" y="3080205"/>
                <a:ext cx="194845" cy="359592"/>
              </a:xfrm>
              <a:prstGeom prst="rect">
                <a:avLst/>
              </a:prstGeom>
            </p:spPr>
          </p:pic>
          <p:sp>
            <p:nvSpPr>
              <p:cNvPr id="76" name="文本框 75">
                <a:extLst>
                  <a:ext uri="{FF2B5EF4-FFF2-40B4-BE49-F238E27FC236}">
                    <a16:creationId xmlns:a16="http://schemas.microsoft.com/office/drawing/2014/main" id="{147BF4A3-4407-4FF1-A2BB-6239591C197F}"/>
                  </a:ext>
                </a:extLst>
              </p:cNvPr>
              <p:cNvSpPr txBox="1"/>
              <p:nvPr/>
            </p:nvSpPr>
            <p:spPr>
              <a:xfrm>
                <a:off x="3427506" y="3406162"/>
                <a:ext cx="55437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UE#K</a:t>
                </a:r>
                <a:endParaRPr lang="en-US" sz="11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5" name="椭圆 4">
              <a:extLst>
                <a:ext uri="{FF2B5EF4-FFF2-40B4-BE49-F238E27FC236}">
                  <a16:creationId xmlns:a16="http://schemas.microsoft.com/office/drawing/2014/main" id="{592EC559-A9F3-4C82-A0C0-35E479BC07BC}"/>
                </a:ext>
              </a:extLst>
            </p:cNvPr>
            <p:cNvSpPr/>
            <p:nvPr/>
          </p:nvSpPr>
          <p:spPr>
            <a:xfrm>
              <a:off x="2439767" y="1649124"/>
              <a:ext cx="5032876" cy="228730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" name="直接箭头连接符 8">
              <a:extLst>
                <a:ext uri="{FF2B5EF4-FFF2-40B4-BE49-F238E27FC236}">
                  <a16:creationId xmlns:a16="http://schemas.microsoft.com/office/drawing/2014/main" id="{7612CB1D-AC9C-4109-B296-C6484BD0E37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38913" y="2447887"/>
              <a:ext cx="2144976" cy="3143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箭头连接符 78">
              <a:extLst>
                <a:ext uri="{FF2B5EF4-FFF2-40B4-BE49-F238E27FC236}">
                  <a16:creationId xmlns:a16="http://schemas.microsoft.com/office/drawing/2014/main" id="{A2A15029-3D8F-4BFD-9B67-E5EB3697B79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84651" y="2553546"/>
              <a:ext cx="1460113" cy="44884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文本框 80">
              <a:extLst>
                <a:ext uri="{FF2B5EF4-FFF2-40B4-BE49-F238E27FC236}">
                  <a16:creationId xmlns:a16="http://schemas.microsoft.com/office/drawing/2014/main" id="{3EAAD745-AE39-4AB9-AFA9-6FD0C33604BB}"/>
                </a:ext>
              </a:extLst>
            </p:cNvPr>
            <p:cNvSpPr txBox="1"/>
            <p:nvPr/>
          </p:nvSpPr>
          <p:spPr>
            <a:xfrm rot="19984494">
              <a:off x="6075746" y="3077966"/>
              <a:ext cx="55175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…</a:t>
              </a:r>
              <a:endPara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82" name="直接箭头连接符 81">
              <a:extLst>
                <a:ext uri="{FF2B5EF4-FFF2-40B4-BE49-F238E27FC236}">
                  <a16:creationId xmlns:a16="http://schemas.microsoft.com/office/drawing/2014/main" id="{9A93F898-BBCA-410D-9AD8-DBE9B3BAB33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18909" y="2804503"/>
              <a:ext cx="568842" cy="44961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箭头连接符 83">
              <a:extLst>
                <a:ext uri="{FF2B5EF4-FFF2-40B4-BE49-F238E27FC236}">
                  <a16:creationId xmlns:a16="http://schemas.microsoft.com/office/drawing/2014/main" id="{59701066-A0F4-4AD6-BCE7-A7BE8489DB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77864" y="2868677"/>
              <a:ext cx="37869" cy="35753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箭头连接符 84">
              <a:extLst>
                <a:ext uri="{FF2B5EF4-FFF2-40B4-BE49-F238E27FC236}">
                  <a16:creationId xmlns:a16="http://schemas.microsoft.com/office/drawing/2014/main" id="{02DCE556-D5D0-4FCF-B026-F7C5D6EB391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022868" y="2508069"/>
              <a:ext cx="648123" cy="1917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6" name="文本框 85">
                  <a:extLst>
                    <a:ext uri="{FF2B5EF4-FFF2-40B4-BE49-F238E27FC236}">
                      <a16:creationId xmlns:a16="http://schemas.microsoft.com/office/drawing/2014/main" id="{388A914D-AB7A-4226-835B-A6C2A6BCF18B}"/>
                    </a:ext>
                  </a:extLst>
                </p:cNvPr>
                <p:cNvSpPr txBox="1"/>
                <p:nvPr/>
              </p:nvSpPr>
              <p:spPr>
                <a:xfrm>
                  <a:off x="4613441" y="2991699"/>
                  <a:ext cx="433623" cy="27789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zh-CN" altLang="en-US" sz="1200" b="1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zh-CN" altLang="en-US" sz="1200" b="1">
                                <a:latin typeface="Cambria Math" panose="02040503050406030204" pitchFamily="18" charset="0"/>
                              </a:rPr>
                              <m:t>𝐖</m:t>
                            </m:r>
                          </m:e>
                          <m:sub>
                            <m:r>
                              <a:rPr lang="en-US" altLang="zh-CN" sz="1200" b="0" i="0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  <m:sup>
                            <m:r>
                              <a:rPr lang="zh-CN" altLang="en-US" sz="1200" b="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m:oMathPara>
                  </a14:m>
                  <a:endParaRPr lang="zh-CN" altLang="en-US" sz="1200" dirty="0"/>
                </a:p>
              </p:txBody>
            </p:sp>
          </mc:Choice>
          <mc:Fallback xmlns="">
            <p:sp>
              <p:nvSpPr>
                <p:cNvPr id="86" name="文本框 85">
                  <a:extLst>
                    <a:ext uri="{FF2B5EF4-FFF2-40B4-BE49-F238E27FC236}">
                      <a16:creationId xmlns:a16="http://schemas.microsoft.com/office/drawing/2014/main" id="{388A914D-AB7A-4226-835B-A6C2A6BCF18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13441" y="2991699"/>
                  <a:ext cx="433623" cy="277897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7" name="文本框 86">
                  <a:extLst>
                    <a:ext uri="{FF2B5EF4-FFF2-40B4-BE49-F238E27FC236}">
                      <a16:creationId xmlns:a16="http://schemas.microsoft.com/office/drawing/2014/main" id="{7CEAAC75-B05E-4DC5-ACDA-6D3936B85D18}"/>
                    </a:ext>
                  </a:extLst>
                </p:cNvPr>
                <p:cNvSpPr txBox="1"/>
                <p:nvPr/>
              </p:nvSpPr>
              <p:spPr>
                <a:xfrm>
                  <a:off x="5270939" y="3007850"/>
                  <a:ext cx="433623" cy="27789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zh-CN" altLang="en-US" sz="1200" b="1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zh-CN" altLang="en-US" sz="1200" b="1">
                                <a:latin typeface="Cambria Math" panose="02040503050406030204" pitchFamily="18" charset="0"/>
                              </a:rPr>
                              <m:t>𝐖</m:t>
                            </m:r>
                          </m:e>
                          <m:sub>
                            <m:r>
                              <a:rPr lang="en-US" altLang="zh-CN" sz="1200" b="0" i="0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  <m:sup>
                            <m:r>
                              <a:rPr lang="zh-CN" altLang="en-US" sz="1200" b="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m:oMathPara>
                  </a14:m>
                  <a:endParaRPr lang="zh-CN" altLang="en-US" sz="1200" dirty="0"/>
                </a:p>
              </p:txBody>
            </p:sp>
          </mc:Choice>
          <mc:Fallback xmlns="">
            <p:sp>
              <p:nvSpPr>
                <p:cNvPr id="87" name="文本框 86">
                  <a:extLst>
                    <a:ext uri="{FF2B5EF4-FFF2-40B4-BE49-F238E27FC236}">
                      <a16:creationId xmlns:a16="http://schemas.microsoft.com/office/drawing/2014/main" id="{7CEAAC75-B05E-4DC5-ACDA-6D3936B85D1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70939" y="3007850"/>
                  <a:ext cx="433623" cy="277897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8" name="文本框 87">
                  <a:extLst>
                    <a:ext uri="{FF2B5EF4-FFF2-40B4-BE49-F238E27FC236}">
                      <a16:creationId xmlns:a16="http://schemas.microsoft.com/office/drawing/2014/main" id="{224F6858-BE93-474E-ACC6-6DABE7ED2565}"/>
                    </a:ext>
                  </a:extLst>
                </p:cNvPr>
                <p:cNvSpPr txBox="1"/>
                <p:nvPr/>
              </p:nvSpPr>
              <p:spPr>
                <a:xfrm>
                  <a:off x="6394627" y="2379815"/>
                  <a:ext cx="433623" cy="28212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zh-CN" altLang="en-US" sz="1200" b="1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zh-CN" altLang="en-US" sz="1200" b="1">
                                <a:latin typeface="Cambria Math" panose="02040503050406030204" pitchFamily="18" charset="0"/>
                              </a:rPr>
                              <m:t>𝐖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1200" b="0" i="0" smtClean="0">
                                <a:latin typeface="Cambria Math" panose="02040503050406030204" pitchFamily="18" charset="0"/>
                              </a:rPr>
                              <m:t>K</m:t>
                            </m:r>
                          </m:sub>
                          <m:sup>
                            <m:r>
                              <a:rPr lang="zh-CN" altLang="en-US" sz="1200" b="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m:oMathPara>
                  </a14:m>
                  <a:endParaRPr lang="zh-CN" altLang="en-US" sz="1200" dirty="0"/>
                </a:p>
              </p:txBody>
            </p:sp>
          </mc:Choice>
          <mc:Fallback xmlns="">
            <p:sp>
              <p:nvSpPr>
                <p:cNvPr id="88" name="文本框 87">
                  <a:extLst>
                    <a:ext uri="{FF2B5EF4-FFF2-40B4-BE49-F238E27FC236}">
                      <a16:creationId xmlns:a16="http://schemas.microsoft.com/office/drawing/2014/main" id="{224F6858-BE93-474E-ACC6-6DABE7ED256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94627" y="2379815"/>
                  <a:ext cx="433623" cy="282129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5" name="矩形 34">
              <a:extLst>
                <a:ext uri="{FF2B5EF4-FFF2-40B4-BE49-F238E27FC236}">
                  <a16:creationId xmlns:a16="http://schemas.microsoft.com/office/drawing/2014/main" id="{9C5F76B8-0AC7-4192-847C-4A12B216CDB8}"/>
                </a:ext>
              </a:extLst>
            </p:cNvPr>
            <p:cNvSpPr/>
            <p:nvPr/>
          </p:nvSpPr>
          <p:spPr>
            <a:xfrm rot="203709">
              <a:off x="3755493" y="2292454"/>
              <a:ext cx="565162" cy="33855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altLang="zh-CN" sz="1600" dirty="0">
                  <a:ln w="0"/>
                  <a:solidFill>
                    <a:srgbClr val="FF000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X</a:t>
              </a:r>
              <a:endParaRPr lang="zh-CN" altLang="en-US" sz="16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cxnSp>
          <p:nvCxnSpPr>
            <p:cNvPr id="6" name="直接箭头连接符 5">
              <a:extLst>
                <a:ext uri="{FF2B5EF4-FFF2-40B4-BE49-F238E27FC236}">
                  <a16:creationId xmlns:a16="http://schemas.microsoft.com/office/drawing/2014/main" id="{7D8EAC32-0B70-4E6E-83A3-96B09F54E67F}"/>
                </a:ext>
              </a:extLst>
            </p:cNvPr>
            <p:cNvCxnSpPr>
              <a:cxnSpLocks/>
            </p:cNvCxnSpPr>
            <p:nvPr/>
          </p:nvCxnSpPr>
          <p:spPr>
            <a:xfrm>
              <a:off x="3091594" y="2796713"/>
              <a:ext cx="513432" cy="267839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文本框 38">
                  <a:extLst>
                    <a:ext uri="{FF2B5EF4-FFF2-40B4-BE49-F238E27FC236}">
                      <a16:creationId xmlns:a16="http://schemas.microsoft.com/office/drawing/2014/main" id="{4192880C-2108-40B8-8EA0-B788DA433F9C}"/>
                    </a:ext>
                  </a:extLst>
                </p:cNvPr>
                <p:cNvSpPr txBox="1"/>
                <p:nvPr/>
              </p:nvSpPr>
              <p:spPr>
                <a:xfrm>
                  <a:off x="2314940" y="3369313"/>
                  <a:ext cx="2107837" cy="31829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zh-CN" altLang="en-US" sz="1200" dirty="0"/>
                    <a:t>③</a:t>
                  </a:r>
                  <a:r>
                    <a:rPr lang="en-US" altLang="zh-CN" sz="1200" dirty="0">
                      <a:solidFill>
                        <a:schemeClr val="tx1"/>
                      </a:solidFill>
                    </a:rPr>
                    <a:t>:</a:t>
                  </a:r>
                  <a:r>
                    <a:rPr lang="zh-CN" altLang="en-US" sz="1200" b="1" dirty="0">
                      <a:solidFill>
                        <a:schemeClr val="tx1"/>
                      </a:solidFill>
                    </a:rPr>
                    <a:t> </a:t>
                  </a:r>
                  <a:r>
                    <a:rPr lang="en-US" altLang="zh-CN" sz="1200" dirty="0"/>
                    <a:t>aggregation </a:t>
                  </a:r>
                  <a:r>
                    <a:rPr lang="en-US" altLang="zh-CN" sz="1200" dirty="0">
                      <a:sym typeface="Wingdings" panose="05000000000000000000" pitchFamily="2" charset="2"/>
                    </a:rPr>
                    <a:t></a:t>
                  </a:r>
                  <a:r>
                    <a:rPr lang="zh-CN" altLang="en-US" sz="1200" b="1" dirty="0"/>
                    <a:t>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zh-CN" altLang="en-US" sz="1200" b="1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sz="1200" b="1">
                              <a:latin typeface="Cambria Math" panose="02040503050406030204" pitchFamily="18" charset="0"/>
                            </a:rPr>
                            <m:t>𝐖</m:t>
                          </m:r>
                        </m:e>
                        <m:sub>
                          <m:r>
                            <a:rPr lang="en-US" altLang="zh-CN" sz="12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zh-CN" altLang="en-US" sz="12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zh-CN" altLang="en-US" sz="120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type m:val="lin"/>
                              <m:ctrlPr>
                                <a:rPr lang="zh-CN" altLang="en-US" sz="12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zh-CN" altLang="en-US" sz="120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zh-CN" altLang="en-US" sz="12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bSup>
                    </m:oMath>
                  </a14:m>
                  <a:endParaRPr lang="zh-CN" altLang="en-US" sz="1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39" name="文本框 38">
                  <a:extLst>
                    <a:ext uri="{FF2B5EF4-FFF2-40B4-BE49-F238E27FC236}">
                      <a16:creationId xmlns:a16="http://schemas.microsoft.com/office/drawing/2014/main" id="{4192880C-2108-40B8-8EA0-B788DA433F9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14940" y="3369313"/>
                  <a:ext cx="2107837" cy="318292"/>
                </a:xfrm>
                <a:prstGeom prst="rect">
                  <a:avLst/>
                </a:prstGeom>
                <a:blipFill>
                  <a:blip r:embed="rId7"/>
                  <a:stretch>
                    <a:fillRect t="-51852" b="-57407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文本框 39">
                  <a:extLst>
                    <a:ext uri="{FF2B5EF4-FFF2-40B4-BE49-F238E27FC236}">
                      <a16:creationId xmlns:a16="http://schemas.microsoft.com/office/drawing/2014/main" id="{DA8DA7AD-1DEB-4BA2-93A9-BA0C96621E15}"/>
                    </a:ext>
                  </a:extLst>
                </p:cNvPr>
                <p:cNvSpPr txBox="1"/>
                <p:nvPr/>
              </p:nvSpPr>
              <p:spPr>
                <a:xfrm>
                  <a:off x="3110534" y="2607359"/>
                  <a:ext cx="635430" cy="27789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zh-CN" altLang="en-US" sz="1200" dirty="0">
                      <a:solidFill>
                        <a:schemeClr val="tx1"/>
                      </a:solidFill>
                    </a:rPr>
                    <a:t>①</a:t>
                  </a:r>
                  <a:r>
                    <a:rPr lang="en-US" altLang="zh-CN" sz="1200" dirty="0">
                      <a:solidFill>
                        <a:schemeClr val="tx1"/>
                      </a:solidFill>
                    </a:rPr>
                    <a:t>: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zh-CN" altLang="en-US" sz="1200" b="1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sz="1200" b="1">
                              <a:latin typeface="Cambria Math" panose="02040503050406030204" pitchFamily="18" charset="0"/>
                            </a:rPr>
                            <m:t>𝐖</m:t>
                          </m:r>
                        </m:e>
                        <m:sub>
                          <m:r>
                            <a:rPr lang="zh-CN" altLang="en-US" sz="120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zh-CN" altLang="en-US" sz="1200" i="1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zh-CN" altLang="en-US" sz="1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40" name="文本框 39">
                  <a:extLst>
                    <a:ext uri="{FF2B5EF4-FFF2-40B4-BE49-F238E27FC236}">
                      <a16:creationId xmlns:a16="http://schemas.microsoft.com/office/drawing/2014/main" id="{DA8DA7AD-1DEB-4BA2-93A9-BA0C96621E1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10534" y="2607359"/>
                  <a:ext cx="635430" cy="277897"/>
                </a:xfrm>
                <a:prstGeom prst="rect">
                  <a:avLst/>
                </a:prstGeom>
                <a:blipFill>
                  <a:blip r:embed="rId8"/>
                  <a:stretch>
                    <a:fillRect b="-20000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文本框 42">
                  <a:extLst>
                    <a:ext uri="{FF2B5EF4-FFF2-40B4-BE49-F238E27FC236}">
                      <a16:creationId xmlns:a16="http://schemas.microsoft.com/office/drawing/2014/main" id="{45C1163F-E87C-452B-867A-080ADF0A10F0}"/>
                    </a:ext>
                  </a:extLst>
                </p:cNvPr>
                <p:cNvSpPr txBox="1"/>
                <p:nvPr/>
              </p:nvSpPr>
              <p:spPr>
                <a:xfrm>
                  <a:off x="3837569" y="2577500"/>
                  <a:ext cx="928534" cy="32060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zh-CN" altLang="en-US" sz="1200" dirty="0"/>
                    <a:t>⑤</a:t>
                  </a:r>
                  <a:r>
                    <a:rPr lang="en-US" altLang="zh-CN" sz="1200" dirty="0">
                      <a:solidFill>
                        <a:schemeClr val="tx1"/>
                      </a:solidFill>
                    </a:rPr>
                    <a:t>: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zh-CN" altLang="en-US" sz="1200" b="1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sz="1200" b="1">
                              <a:latin typeface="Cambria Math" panose="02040503050406030204" pitchFamily="18" charset="0"/>
                            </a:rPr>
                            <m:t>𝐖</m:t>
                          </m:r>
                        </m:e>
                        <m:sub>
                          <m:r>
                            <a:rPr lang="en-US" altLang="zh-CN" sz="12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zh-CN" altLang="en-US" sz="12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200" i="1">
                              <a:latin typeface="Cambria Math" panose="02040503050406030204" pitchFamily="18" charset="0"/>
                            </a:rPr>
                            <m:t>+1/2</m:t>
                          </m:r>
                        </m:sup>
                      </m:sSubSup>
                    </m:oMath>
                  </a14:m>
                  <a:endParaRPr lang="zh-CN" altLang="en-US" sz="1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43" name="文本框 42">
                  <a:extLst>
                    <a:ext uri="{FF2B5EF4-FFF2-40B4-BE49-F238E27FC236}">
                      <a16:creationId xmlns:a16="http://schemas.microsoft.com/office/drawing/2014/main" id="{45C1163F-E87C-452B-867A-080ADF0A10F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37569" y="2577500"/>
                  <a:ext cx="928534" cy="320601"/>
                </a:xfrm>
                <a:prstGeom prst="rect">
                  <a:avLst/>
                </a:prstGeom>
                <a:blipFill>
                  <a:blip r:embed="rId9"/>
                  <a:stretch>
                    <a:fillRect l="-658" b="-15385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6" name="直接箭头连接符 35">
              <a:extLst>
                <a:ext uri="{FF2B5EF4-FFF2-40B4-BE49-F238E27FC236}">
                  <a16:creationId xmlns:a16="http://schemas.microsoft.com/office/drawing/2014/main" id="{CE08D670-2E11-47A5-ABBD-F8A5D9EA108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994658" y="2874024"/>
              <a:ext cx="526767" cy="285508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文本框 37">
                  <a:extLst>
                    <a:ext uri="{FF2B5EF4-FFF2-40B4-BE49-F238E27FC236}">
                      <a16:creationId xmlns:a16="http://schemas.microsoft.com/office/drawing/2014/main" id="{4924ECC1-5622-4E11-8C59-CFFB263E8680}"/>
                    </a:ext>
                  </a:extLst>
                </p:cNvPr>
                <p:cNvSpPr txBox="1"/>
                <p:nvPr/>
              </p:nvSpPr>
              <p:spPr>
                <a:xfrm>
                  <a:off x="2776086" y="3000186"/>
                  <a:ext cx="635430" cy="27828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zh-CN" altLang="en-US" sz="1200" dirty="0"/>
                    <a:t>②</a:t>
                  </a:r>
                  <a:r>
                    <a:rPr lang="en-US" altLang="zh-CN" sz="1200" dirty="0">
                      <a:solidFill>
                        <a:schemeClr val="tx1"/>
                      </a:solidFill>
                    </a:rPr>
                    <a:t>: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zh-CN" altLang="en-US" sz="1200" b="1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sz="1200" b="1">
                              <a:latin typeface="Cambria Math" panose="02040503050406030204" pitchFamily="18" charset="0"/>
                            </a:rPr>
                            <m:t>𝐖</m:t>
                          </m:r>
                        </m:e>
                        <m:sub>
                          <m:r>
                            <a:rPr lang="en-US" altLang="zh-CN" sz="12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zh-CN" altLang="en-US" sz="1200" i="1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a14:m>
                  <a:endParaRPr lang="zh-CN" altLang="en-US" sz="1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38" name="文本框 37">
                  <a:extLst>
                    <a:ext uri="{FF2B5EF4-FFF2-40B4-BE49-F238E27FC236}">
                      <a16:creationId xmlns:a16="http://schemas.microsoft.com/office/drawing/2014/main" id="{4924ECC1-5622-4E11-8C59-CFFB263E868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76086" y="3000186"/>
                  <a:ext cx="635430" cy="278281"/>
                </a:xfrm>
                <a:prstGeom prst="rect">
                  <a:avLst/>
                </a:prstGeom>
                <a:blipFill>
                  <a:blip r:embed="rId10"/>
                  <a:stretch>
                    <a:fillRect b="-17391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文本框 40">
                  <a:extLst>
                    <a:ext uri="{FF2B5EF4-FFF2-40B4-BE49-F238E27FC236}">
                      <a16:creationId xmlns:a16="http://schemas.microsoft.com/office/drawing/2014/main" id="{D27DAACC-50D2-4909-A9C0-CD3AC6688E43}"/>
                    </a:ext>
                  </a:extLst>
                </p:cNvPr>
                <p:cNvSpPr txBox="1"/>
                <p:nvPr/>
              </p:nvSpPr>
              <p:spPr>
                <a:xfrm>
                  <a:off x="2293828" y="1710895"/>
                  <a:ext cx="2107837" cy="3181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zh-CN" altLang="en-US" sz="1200" dirty="0"/>
                    <a:t>④</a:t>
                  </a:r>
                  <a:r>
                    <a:rPr lang="en-US" altLang="zh-CN" sz="1200" dirty="0">
                      <a:solidFill>
                        <a:schemeClr val="tx1"/>
                      </a:solidFill>
                    </a:rPr>
                    <a:t>: aggregation </a:t>
                  </a:r>
                  <a:r>
                    <a:rPr lang="en-US" altLang="zh-CN" sz="1200" dirty="0">
                      <a:solidFill>
                        <a:schemeClr val="tx1"/>
                      </a:solidFill>
                      <a:sym typeface="Wingdings" panose="05000000000000000000" pitchFamily="2" charset="2"/>
                    </a:rPr>
                    <a:t></a:t>
                  </a:r>
                  <a:r>
                    <a:rPr lang="zh-CN" altLang="en-US" sz="1200" b="1" dirty="0">
                      <a:solidFill>
                        <a:schemeClr val="tx1"/>
                      </a:solidFill>
                    </a:rPr>
                    <a:t>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zh-CN" altLang="en-US" sz="1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sz="1200" b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𝐖</m:t>
                          </m:r>
                        </m:e>
                        <m:sub>
                          <m:r>
                            <a:rPr lang="en-US" altLang="zh-CN" sz="1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zh-CN" altLang="en-US" sz="12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zh-CN" altLang="en-US" sz="12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type m:val="lin"/>
                              <m:ctrlPr>
                                <a:rPr lang="zh-CN" altLang="en-US" sz="12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zh-CN" altLang="en-US" sz="12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zh-CN" altLang="en-US" sz="12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bSup>
                    </m:oMath>
                  </a14:m>
                  <a:endParaRPr lang="zh-CN" altLang="en-US" sz="1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41" name="文本框 40">
                  <a:extLst>
                    <a:ext uri="{FF2B5EF4-FFF2-40B4-BE49-F238E27FC236}">
                      <a16:creationId xmlns:a16="http://schemas.microsoft.com/office/drawing/2014/main" id="{D27DAACC-50D2-4909-A9C0-CD3AC6688E4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93828" y="1710895"/>
                  <a:ext cx="2107837" cy="318100"/>
                </a:xfrm>
                <a:prstGeom prst="rect">
                  <a:avLst/>
                </a:prstGeom>
                <a:blipFill>
                  <a:blip r:embed="rId11"/>
                  <a:stretch>
                    <a:fillRect t="-51852" b="-57407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文本框 41">
                  <a:extLst>
                    <a:ext uri="{FF2B5EF4-FFF2-40B4-BE49-F238E27FC236}">
                      <a16:creationId xmlns:a16="http://schemas.microsoft.com/office/drawing/2014/main" id="{4FAB3840-0C27-4BD0-B75F-80F3159D31C9}"/>
                    </a:ext>
                  </a:extLst>
                </p:cNvPr>
                <p:cNvSpPr txBox="1"/>
                <p:nvPr/>
              </p:nvSpPr>
              <p:spPr>
                <a:xfrm>
                  <a:off x="3155561" y="2110504"/>
                  <a:ext cx="928534" cy="32060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en-US" altLang="zh-CN" sz="1200" dirty="0">
                      <a:solidFill>
                        <a:schemeClr val="tx1"/>
                      </a:solidFill>
                    </a:rPr>
                    <a:t>⑥: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zh-CN" altLang="en-US" sz="1200" b="1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sz="1200" b="1">
                              <a:latin typeface="Cambria Math" panose="02040503050406030204" pitchFamily="18" charset="0"/>
                            </a:rPr>
                            <m:t>𝐖</m:t>
                          </m:r>
                        </m:e>
                        <m:sub>
                          <m:r>
                            <a:rPr lang="en-US" altLang="zh-CN" sz="12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zh-CN" altLang="en-US" sz="12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200" i="1">
                              <a:latin typeface="Cambria Math" panose="02040503050406030204" pitchFamily="18" charset="0"/>
                            </a:rPr>
                            <m:t>+1/2</m:t>
                          </m:r>
                        </m:sup>
                      </m:sSubSup>
                    </m:oMath>
                  </a14:m>
                  <a:endParaRPr lang="zh-CN" altLang="en-US" sz="1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42" name="文本框 41">
                  <a:extLst>
                    <a:ext uri="{FF2B5EF4-FFF2-40B4-BE49-F238E27FC236}">
                      <a16:creationId xmlns:a16="http://schemas.microsoft.com/office/drawing/2014/main" id="{4FAB3840-0C27-4BD0-B75F-80F3159D31C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55561" y="2110504"/>
                  <a:ext cx="928534" cy="320601"/>
                </a:xfrm>
                <a:prstGeom prst="rect">
                  <a:avLst/>
                </a:prstGeom>
                <a:blipFill>
                  <a:blip r:embed="rId12"/>
                  <a:stretch>
                    <a:fillRect l="-658" b="-13208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492441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>
            <a:extLst>
              <a:ext uri="{FF2B5EF4-FFF2-40B4-BE49-F238E27FC236}">
                <a16:creationId xmlns:a16="http://schemas.microsoft.com/office/drawing/2014/main" id="{43BCF9C5-266A-4DB3-93D0-3B7C4BA36D0B}"/>
              </a:ext>
            </a:extLst>
          </p:cNvPr>
          <p:cNvGrpSpPr/>
          <p:nvPr/>
        </p:nvGrpSpPr>
        <p:grpSpPr>
          <a:xfrm>
            <a:off x="2263248" y="974695"/>
            <a:ext cx="5032876" cy="3133953"/>
            <a:chOff x="2263248" y="974695"/>
            <a:chExt cx="5032876" cy="3133953"/>
          </a:xfrm>
        </p:grpSpPr>
        <p:sp>
          <p:nvSpPr>
            <p:cNvPr id="28" name="椭圆 27">
              <a:extLst>
                <a:ext uri="{FF2B5EF4-FFF2-40B4-BE49-F238E27FC236}">
                  <a16:creationId xmlns:a16="http://schemas.microsoft.com/office/drawing/2014/main" id="{B1637763-C6C2-497C-BC1C-0CA0CB672C53}"/>
                </a:ext>
              </a:extLst>
            </p:cNvPr>
            <p:cNvSpPr/>
            <p:nvPr/>
          </p:nvSpPr>
          <p:spPr>
            <a:xfrm>
              <a:off x="2412274" y="1946366"/>
              <a:ext cx="2366581" cy="1663621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id="{E6CA346F-3B51-4808-B726-A1543B8600E7}"/>
                </a:ext>
              </a:extLst>
            </p:cNvPr>
            <p:cNvGrpSpPr/>
            <p:nvPr/>
          </p:nvGrpSpPr>
          <p:grpSpPr>
            <a:xfrm>
              <a:off x="2263248" y="974695"/>
              <a:ext cx="5032876" cy="3133953"/>
              <a:chOff x="2263248" y="974695"/>
              <a:chExt cx="5032876" cy="3133953"/>
            </a:xfrm>
          </p:grpSpPr>
          <p:pic>
            <p:nvPicPr>
              <p:cNvPr id="56" name="图片 55">
                <a:extLst>
                  <a:ext uri="{FF2B5EF4-FFF2-40B4-BE49-F238E27FC236}">
                    <a16:creationId xmlns:a16="http://schemas.microsoft.com/office/drawing/2014/main" id="{884ED4C9-B43E-488D-BA5C-F7CDCD0C62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673759" y="1191623"/>
                <a:ext cx="406698" cy="862699"/>
              </a:xfrm>
              <a:prstGeom prst="rect">
                <a:avLst/>
              </a:prstGeom>
            </p:spPr>
          </p:pic>
          <p:grpSp>
            <p:nvGrpSpPr>
              <p:cNvPr id="4" name="组合 3">
                <a:extLst>
                  <a:ext uri="{FF2B5EF4-FFF2-40B4-BE49-F238E27FC236}">
                    <a16:creationId xmlns:a16="http://schemas.microsoft.com/office/drawing/2014/main" id="{F4EC5F84-0748-4B29-A547-BCC256C1C1DD}"/>
                  </a:ext>
                </a:extLst>
              </p:cNvPr>
              <p:cNvGrpSpPr/>
              <p:nvPr/>
            </p:nvGrpSpPr>
            <p:grpSpPr>
              <a:xfrm>
                <a:off x="2617735" y="2316555"/>
                <a:ext cx="551754" cy="582470"/>
                <a:chOff x="3440959" y="3080205"/>
                <a:chExt cx="551754" cy="582470"/>
              </a:xfrm>
            </p:grpSpPr>
            <p:pic>
              <p:nvPicPr>
                <p:cNvPr id="47" name="图片 46">
                  <a:extLst>
                    <a:ext uri="{FF2B5EF4-FFF2-40B4-BE49-F238E27FC236}">
                      <a16:creationId xmlns:a16="http://schemas.microsoft.com/office/drawing/2014/main" id="{CE9F0B07-4C90-4C6E-8EAF-7D9B83C8C8B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3607270" y="3080205"/>
                  <a:ext cx="194845" cy="359592"/>
                </a:xfrm>
                <a:prstGeom prst="rect">
                  <a:avLst/>
                </a:prstGeom>
              </p:spPr>
            </p:pic>
            <p:sp>
              <p:nvSpPr>
                <p:cNvPr id="2" name="文本框 1">
                  <a:extLst>
                    <a:ext uri="{FF2B5EF4-FFF2-40B4-BE49-F238E27FC236}">
                      <a16:creationId xmlns:a16="http://schemas.microsoft.com/office/drawing/2014/main" id="{B7BE9001-D055-4043-B881-DD1C8D6D3734}"/>
                    </a:ext>
                  </a:extLst>
                </p:cNvPr>
                <p:cNvSpPr txBox="1"/>
                <p:nvPr/>
              </p:nvSpPr>
              <p:spPr>
                <a:xfrm>
                  <a:off x="3440959" y="3401065"/>
                  <a:ext cx="551754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1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UE#1</a:t>
                  </a:r>
                  <a:endParaRPr lang="en-US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60" name="组合 59">
                <a:extLst>
                  <a:ext uri="{FF2B5EF4-FFF2-40B4-BE49-F238E27FC236}">
                    <a16:creationId xmlns:a16="http://schemas.microsoft.com/office/drawing/2014/main" id="{4BC95567-1567-40CF-98E0-DB101A362A85}"/>
                  </a:ext>
                </a:extLst>
              </p:cNvPr>
              <p:cNvGrpSpPr/>
              <p:nvPr/>
            </p:nvGrpSpPr>
            <p:grpSpPr>
              <a:xfrm>
                <a:off x="2978891" y="2959160"/>
                <a:ext cx="551754" cy="582470"/>
                <a:chOff x="3440959" y="3080205"/>
                <a:chExt cx="551754" cy="582470"/>
              </a:xfrm>
            </p:grpSpPr>
            <p:pic>
              <p:nvPicPr>
                <p:cNvPr id="63" name="图片 62">
                  <a:extLst>
                    <a:ext uri="{FF2B5EF4-FFF2-40B4-BE49-F238E27FC236}">
                      <a16:creationId xmlns:a16="http://schemas.microsoft.com/office/drawing/2014/main" id="{9DB7F969-A864-495E-9132-DE1248FA0E2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3607270" y="3080205"/>
                  <a:ext cx="194845" cy="359592"/>
                </a:xfrm>
                <a:prstGeom prst="rect">
                  <a:avLst/>
                </a:prstGeom>
              </p:spPr>
            </p:pic>
            <p:sp>
              <p:nvSpPr>
                <p:cNvPr id="64" name="文本框 63">
                  <a:extLst>
                    <a:ext uri="{FF2B5EF4-FFF2-40B4-BE49-F238E27FC236}">
                      <a16:creationId xmlns:a16="http://schemas.microsoft.com/office/drawing/2014/main" id="{040EB94E-6F3D-4CF5-9F95-58730A672CA2}"/>
                    </a:ext>
                  </a:extLst>
                </p:cNvPr>
                <p:cNvSpPr txBox="1"/>
                <p:nvPr/>
              </p:nvSpPr>
              <p:spPr>
                <a:xfrm>
                  <a:off x="3440959" y="3401065"/>
                  <a:ext cx="551754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1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UE#2</a:t>
                  </a:r>
                  <a:endParaRPr lang="en-US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65" name="组合 64">
                <a:extLst>
                  <a:ext uri="{FF2B5EF4-FFF2-40B4-BE49-F238E27FC236}">
                    <a16:creationId xmlns:a16="http://schemas.microsoft.com/office/drawing/2014/main" id="{9BDC5371-4BF9-4858-A4C0-79204FEE9297}"/>
                  </a:ext>
                </a:extLst>
              </p:cNvPr>
              <p:cNvGrpSpPr/>
              <p:nvPr/>
            </p:nvGrpSpPr>
            <p:grpSpPr>
              <a:xfrm>
                <a:off x="4010120" y="2496351"/>
                <a:ext cx="580828" cy="582470"/>
                <a:chOff x="3411885" y="3080205"/>
                <a:chExt cx="580828" cy="582470"/>
              </a:xfrm>
            </p:grpSpPr>
            <p:pic>
              <p:nvPicPr>
                <p:cNvPr id="66" name="图片 65">
                  <a:extLst>
                    <a:ext uri="{FF2B5EF4-FFF2-40B4-BE49-F238E27FC236}">
                      <a16:creationId xmlns:a16="http://schemas.microsoft.com/office/drawing/2014/main" id="{0048B017-325D-4A96-B724-A0B94EEE481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3607270" y="3080205"/>
                  <a:ext cx="194845" cy="359592"/>
                </a:xfrm>
                <a:prstGeom prst="rect">
                  <a:avLst/>
                </a:prstGeom>
              </p:spPr>
            </p:pic>
            <p:sp>
              <p:nvSpPr>
                <p:cNvPr id="67" name="文本框 66">
                  <a:extLst>
                    <a:ext uri="{FF2B5EF4-FFF2-40B4-BE49-F238E27FC236}">
                      <a16:creationId xmlns:a16="http://schemas.microsoft.com/office/drawing/2014/main" id="{1EAE01FD-5CFA-44B5-A9D6-AEC513D1037F}"/>
                    </a:ext>
                  </a:extLst>
                </p:cNvPr>
                <p:cNvSpPr txBox="1"/>
                <p:nvPr/>
              </p:nvSpPr>
              <p:spPr>
                <a:xfrm>
                  <a:off x="3411885" y="3401065"/>
                  <a:ext cx="580828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1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UE#M</a:t>
                  </a:r>
                  <a:endParaRPr lang="en-US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68" name="组合 67">
                <a:extLst>
                  <a:ext uri="{FF2B5EF4-FFF2-40B4-BE49-F238E27FC236}">
                    <a16:creationId xmlns:a16="http://schemas.microsoft.com/office/drawing/2014/main" id="{69525E8B-DCA1-4EFE-A891-310C19B68840}"/>
                  </a:ext>
                </a:extLst>
              </p:cNvPr>
              <p:cNvGrpSpPr/>
              <p:nvPr/>
            </p:nvGrpSpPr>
            <p:grpSpPr>
              <a:xfrm>
                <a:off x="5006200" y="3027517"/>
                <a:ext cx="749015" cy="582470"/>
                <a:chOff x="3366741" y="3080205"/>
                <a:chExt cx="749015" cy="582470"/>
              </a:xfrm>
            </p:grpSpPr>
            <p:pic>
              <p:nvPicPr>
                <p:cNvPr id="69" name="图片 68">
                  <a:extLst>
                    <a:ext uri="{FF2B5EF4-FFF2-40B4-BE49-F238E27FC236}">
                      <a16:creationId xmlns:a16="http://schemas.microsoft.com/office/drawing/2014/main" id="{4F4F8C82-48B2-4FD2-AAF3-60A8A2DF842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3607270" y="3080205"/>
                  <a:ext cx="194845" cy="359592"/>
                </a:xfrm>
                <a:prstGeom prst="rect">
                  <a:avLst/>
                </a:prstGeom>
              </p:spPr>
            </p:pic>
            <p:sp>
              <p:nvSpPr>
                <p:cNvPr id="70" name="文本框 69">
                  <a:extLst>
                    <a:ext uri="{FF2B5EF4-FFF2-40B4-BE49-F238E27FC236}">
                      <a16:creationId xmlns:a16="http://schemas.microsoft.com/office/drawing/2014/main" id="{719643F9-6B23-48FA-B36F-D48448EECE26}"/>
                    </a:ext>
                  </a:extLst>
                </p:cNvPr>
                <p:cNvSpPr txBox="1"/>
                <p:nvPr/>
              </p:nvSpPr>
              <p:spPr>
                <a:xfrm>
                  <a:off x="3366741" y="3401065"/>
                  <a:ext cx="749015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1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UE#M+1</a:t>
                  </a:r>
                  <a:endParaRPr lang="en-US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74" name="组合 73">
                <a:extLst>
                  <a:ext uri="{FF2B5EF4-FFF2-40B4-BE49-F238E27FC236}">
                    <a16:creationId xmlns:a16="http://schemas.microsoft.com/office/drawing/2014/main" id="{301EFA81-6D4B-4586-AF11-8946E4A122FB}"/>
                  </a:ext>
                </a:extLst>
              </p:cNvPr>
              <p:cNvGrpSpPr/>
              <p:nvPr/>
            </p:nvGrpSpPr>
            <p:grpSpPr>
              <a:xfrm>
                <a:off x="6543711" y="2607790"/>
                <a:ext cx="569079" cy="587567"/>
                <a:chOff x="3427506" y="3080205"/>
                <a:chExt cx="554372" cy="587567"/>
              </a:xfrm>
            </p:grpSpPr>
            <p:pic>
              <p:nvPicPr>
                <p:cNvPr id="75" name="图片 74">
                  <a:extLst>
                    <a:ext uri="{FF2B5EF4-FFF2-40B4-BE49-F238E27FC236}">
                      <a16:creationId xmlns:a16="http://schemas.microsoft.com/office/drawing/2014/main" id="{8B2CC7EC-8C1B-471C-874B-B8F0EE9F25B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3607270" y="3080205"/>
                  <a:ext cx="194845" cy="359592"/>
                </a:xfrm>
                <a:prstGeom prst="rect">
                  <a:avLst/>
                </a:prstGeom>
              </p:spPr>
            </p:pic>
            <p:sp>
              <p:nvSpPr>
                <p:cNvPr id="76" name="文本框 75">
                  <a:extLst>
                    <a:ext uri="{FF2B5EF4-FFF2-40B4-BE49-F238E27FC236}">
                      <a16:creationId xmlns:a16="http://schemas.microsoft.com/office/drawing/2014/main" id="{147BF4A3-4407-4FF1-A2BB-6239591C197F}"/>
                    </a:ext>
                  </a:extLst>
                </p:cNvPr>
                <p:cNvSpPr txBox="1"/>
                <p:nvPr/>
              </p:nvSpPr>
              <p:spPr>
                <a:xfrm>
                  <a:off x="3427506" y="3406162"/>
                  <a:ext cx="554372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1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UE#K</a:t>
                  </a:r>
                  <a:endParaRPr lang="en-US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5" name="椭圆 4">
                <a:extLst>
                  <a:ext uri="{FF2B5EF4-FFF2-40B4-BE49-F238E27FC236}">
                    <a16:creationId xmlns:a16="http://schemas.microsoft.com/office/drawing/2014/main" id="{592EC559-A9F3-4C82-A0C0-35E479BC07BC}"/>
                  </a:ext>
                </a:extLst>
              </p:cNvPr>
              <p:cNvSpPr/>
              <p:nvPr/>
            </p:nvSpPr>
            <p:spPr>
              <a:xfrm>
                <a:off x="2263248" y="974695"/>
                <a:ext cx="5032876" cy="3133953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" name="文本框 80">
                <a:extLst>
                  <a:ext uri="{FF2B5EF4-FFF2-40B4-BE49-F238E27FC236}">
                    <a16:creationId xmlns:a16="http://schemas.microsoft.com/office/drawing/2014/main" id="{3EAAD745-AE39-4AB9-AFA9-6FD0C33604BB}"/>
                  </a:ext>
                </a:extLst>
              </p:cNvPr>
              <p:cNvSpPr txBox="1"/>
              <p:nvPr/>
            </p:nvSpPr>
            <p:spPr>
              <a:xfrm rot="19984494">
                <a:off x="6075746" y="3077966"/>
                <a:ext cx="55175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…</a:t>
                </a:r>
                <a:endParaRPr lang="en-US" sz="11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84" name="直接箭头连接符 83">
                <a:extLst>
                  <a:ext uri="{FF2B5EF4-FFF2-40B4-BE49-F238E27FC236}">
                    <a16:creationId xmlns:a16="http://schemas.microsoft.com/office/drawing/2014/main" id="{59701066-A0F4-4AD6-BCE7-A7BE8489DB4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006200" y="2107630"/>
                <a:ext cx="328437" cy="82611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8" name="文本框 87">
                    <a:extLst>
                      <a:ext uri="{FF2B5EF4-FFF2-40B4-BE49-F238E27FC236}">
                        <a16:creationId xmlns:a16="http://schemas.microsoft.com/office/drawing/2014/main" id="{224F6858-BE93-474E-ACC6-6DABE7ED2565}"/>
                      </a:ext>
                    </a:extLst>
                  </p:cNvPr>
                  <p:cNvSpPr txBox="1"/>
                  <p:nvPr/>
                </p:nvSpPr>
                <p:spPr>
                  <a:xfrm>
                    <a:off x="6394627" y="2379815"/>
                    <a:ext cx="433623" cy="282129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zh-CN" altLang="en-US" sz="1200" b="1" i="1" smtClean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zh-CN" altLang="en-US" sz="1200" b="1">
                                  <a:latin typeface="Cambria Math" panose="02040503050406030204" pitchFamily="18" charset="0"/>
                                </a:rPr>
                                <m:t>𝐖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zh-CN" sz="1200" b="0" i="0" smtClean="0"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</m:sub>
                            <m:sup>
                              <m:r>
                                <a:rPr lang="zh-CN" altLang="en-US" sz="1200" b="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bSup>
                        </m:oMath>
                      </m:oMathPara>
                    </a14:m>
                    <a:endParaRPr lang="zh-CN" altLang="en-US" sz="1200" dirty="0"/>
                  </a:p>
                </p:txBody>
              </p:sp>
            </mc:Choice>
            <mc:Fallback xmlns="">
              <p:sp>
                <p:nvSpPr>
                  <p:cNvPr id="88" name="文本框 87">
                    <a:extLst>
                      <a:ext uri="{FF2B5EF4-FFF2-40B4-BE49-F238E27FC236}">
                        <a16:creationId xmlns:a16="http://schemas.microsoft.com/office/drawing/2014/main" id="{224F6858-BE93-474E-ACC6-6DABE7ED256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394627" y="2379815"/>
                    <a:ext cx="433623" cy="282129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44" name="文本框 43">
                <a:extLst>
                  <a:ext uri="{FF2B5EF4-FFF2-40B4-BE49-F238E27FC236}">
                    <a16:creationId xmlns:a16="http://schemas.microsoft.com/office/drawing/2014/main" id="{7A6F84CE-9934-427C-A77A-0E77436B5D61}"/>
                  </a:ext>
                </a:extLst>
              </p:cNvPr>
              <p:cNvSpPr txBox="1"/>
              <p:nvPr/>
            </p:nvSpPr>
            <p:spPr>
              <a:xfrm rot="21237703">
                <a:off x="3561461" y="2886615"/>
                <a:ext cx="55175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…</a:t>
                </a:r>
                <a:endParaRPr lang="en-US" sz="11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45" name="直接箭头连接符 44">
                <a:extLst>
                  <a:ext uri="{FF2B5EF4-FFF2-40B4-BE49-F238E27FC236}">
                    <a16:creationId xmlns:a16="http://schemas.microsoft.com/office/drawing/2014/main" id="{4FE7657E-3007-4CAE-A6D5-3BEA1147E8B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192338" y="1667918"/>
                <a:ext cx="1598005" cy="71189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6" name="文本框 45">
                    <a:extLst>
                      <a:ext uri="{FF2B5EF4-FFF2-40B4-BE49-F238E27FC236}">
                        <a16:creationId xmlns:a16="http://schemas.microsoft.com/office/drawing/2014/main" id="{A34F8A37-89EB-442E-A446-40507EC4EFB3}"/>
                      </a:ext>
                    </a:extLst>
                  </p:cNvPr>
                  <p:cNvSpPr txBox="1"/>
                  <p:nvPr/>
                </p:nvSpPr>
                <p:spPr>
                  <a:xfrm>
                    <a:off x="5394619" y="2663574"/>
                    <a:ext cx="433623" cy="282129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zh-CN" altLang="en-US" sz="1200" b="1" i="1" smtClean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zh-CN" altLang="en-US" sz="1200" b="1">
                                  <a:latin typeface="Cambria Math" panose="02040503050406030204" pitchFamily="18" charset="0"/>
                                </a:rPr>
                                <m:t>𝐖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zh-CN" sz="1200" b="0" i="0" smtClean="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  <m:r>
                                <a:rPr lang="en-US" altLang="zh-CN" sz="1200" b="0" i="0" smtClean="0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sub>
                            <m:sup>
                              <m:r>
                                <a:rPr lang="zh-CN" altLang="en-US" sz="1200" b="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bSup>
                        </m:oMath>
                      </m:oMathPara>
                    </a14:m>
                    <a:endParaRPr lang="zh-CN" altLang="en-US" sz="1200" dirty="0"/>
                  </a:p>
                </p:txBody>
              </p:sp>
            </mc:Choice>
            <mc:Fallback xmlns="">
              <p:sp>
                <p:nvSpPr>
                  <p:cNvPr id="46" name="文本框 45">
                    <a:extLst>
                      <a:ext uri="{FF2B5EF4-FFF2-40B4-BE49-F238E27FC236}">
                        <a16:creationId xmlns:a16="http://schemas.microsoft.com/office/drawing/2014/main" id="{A34F8A37-89EB-442E-A446-40507EC4EFB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394619" y="2663574"/>
                    <a:ext cx="433623" cy="282129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r="-16901"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48" name="直接箭头连接符 47">
                <a:extLst>
                  <a:ext uri="{FF2B5EF4-FFF2-40B4-BE49-F238E27FC236}">
                    <a16:creationId xmlns:a16="http://schemas.microsoft.com/office/drawing/2014/main" id="{BA55BAA4-C718-4133-93A9-85F597595C4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84180" y="2130194"/>
                <a:ext cx="468112" cy="29942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箭头连接符 48">
                <a:extLst>
                  <a:ext uri="{FF2B5EF4-FFF2-40B4-BE49-F238E27FC236}">
                    <a16:creationId xmlns:a16="http://schemas.microsoft.com/office/drawing/2014/main" id="{0F47FD01-FFB7-4CB7-9859-2D15FA2F0E9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68929" y="1533568"/>
                <a:ext cx="1644848" cy="69968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箭头连接符 51">
                <a:extLst>
                  <a:ext uri="{FF2B5EF4-FFF2-40B4-BE49-F238E27FC236}">
                    <a16:creationId xmlns:a16="http://schemas.microsoft.com/office/drawing/2014/main" id="{C31B43C8-E518-4399-B4C5-5B209298634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392790" y="2768220"/>
                <a:ext cx="742700" cy="398912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箭头连接符 57">
                <a:extLst>
                  <a:ext uri="{FF2B5EF4-FFF2-40B4-BE49-F238E27FC236}">
                    <a16:creationId xmlns:a16="http://schemas.microsoft.com/office/drawing/2014/main" id="{EACA37C6-0FAF-40C6-A5E3-9C5270F76F0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32953" y="2481266"/>
                <a:ext cx="1092492" cy="110131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1" name="文本框 70">
                    <a:extLst>
                      <a:ext uri="{FF2B5EF4-FFF2-40B4-BE49-F238E27FC236}">
                        <a16:creationId xmlns:a16="http://schemas.microsoft.com/office/drawing/2014/main" id="{165C570C-3A9A-4D96-9DB4-5A9DF8279564}"/>
                      </a:ext>
                    </a:extLst>
                  </p:cNvPr>
                  <p:cNvSpPr txBox="1"/>
                  <p:nvPr/>
                </p:nvSpPr>
                <p:spPr>
                  <a:xfrm>
                    <a:off x="2959167" y="2163882"/>
                    <a:ext cx="433623" cy="282129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zh-CN" altLang="en-US" sz="1200" b="1" i="1" smtClean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zh-CN" altLang="en-US" sz="1200" b="1">
                                  <a:latin typeface="Cambria Math" panose="02040503050406030204" pitchFamily="18" charset="0"/>
                                </a:rPr>
                                <m:t>𝐖</m:t>
                              </m:r>
                            </m:e>
                            <m:sub>
                              <m:r>
                                <a:rPr lang="en-US" altLang="zh-CN" sz="12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zh-CN" altLang="en-US" sz="1200" b="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bSup>
                        </m:oMath>
                      </m:oMathPara>
                    </a14:m>
                    <a:endParaRPr lang="zh-CN" altLang="en-US" sz="1200" dirty="0"/>
                  </a:p>
                </p:txBody>
              </p:sp>
            </mc:Choice>
            <mc:Fallback xmlns="">
              <p:sp>
                <p:nvSpPr>
                  <p:cNvPr id="71" name="文本框 70">
                    <a:extLst>
                      <a:ext uri="{FF2B5EF4-FFF2-40B4-BE49-F238E27FC236}">
                        <a16:creationId xmlns:a16="http://schemas.microsoft.com/office/drawing/2014/main" id="{165C570C-3A9A-4D96-9DB4-5A9DF827956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959167" y="2163882"/>
                    <a:ext cx="433623" cy="282129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2" name="文本框 71">
                    <a:extLst>
                      <a:ext uri="{FF2B5EF4-FFF2-40B4-BE49-F238E27FC236}">
                        <a16:creationId xmlns:a16="http://schemas.microsoft.com/office/drawing/2014/main" id="{BF487010-C139-4783-A4CA-DD28C4A98B3A}"/>
                      </a:ext>
                    </a:extLst>
                  </p:cNvPr>
                  <p:cNvSpPr txBox="1"/>
                  <p:nvPr/>
                </p:nvSpPr>
                <p:spPr>
                  <a:xfrm>
                    <a:off x="3402425" y="3138956"/>
                    <a:ext cx="433623" cy="282129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zh-CN" altLang="en-US" sz="1200" b="1" i="1" smtClean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zh-CN" altLang="en-US" sz="1200" b="1">
                                  <a:latin typeface="Cambria Math" panose="02040503050406030204" pitchFamily="18" charset="0"/>
                                </a:rPr>
                                <m:t>𝐖</m:t>
                              </m:r>
                            </m:e>
                            <m:sub>
                              <m:r>
                                <a:rPr lang="en-US" altLang="zh-CN" sz="1200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zh-CN" altLang="en-US" sz="1200" b="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bSup>
                        </m:oMath>
                      </m:oMathPara>
                    </a14:m>
                    <a:endParaRPr lang="zh-CN" altLang="en-US" sz="1200" dirty="0"/>
                  </a:p>
                </p:txBody>
              </p:sp>
            </mc:Choice>
            <mc:Fallback xmlns="">
              <p:sp>
                <p:nvSpPr>
                  <p:cNvPr id="72" name="文本框 71">
                    <a:extLst>
                      <a:ext uri="{FF2B5EF4-FFF2-40B4-BE49-F238E27FC236}">
                        <a16:creationId xmlns:a16="http://schemas.microsoft.com/office/drawing/2014/main" id="{BF487010-C139-4783-A4CA-DD28C4A98B3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402425" y="3138956"/>
                    <a:ext cx="433623" cy="282129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3" name="文本框 72">
                    <a:extLst>
                      <a:ext uri="{FF2B5EF4-FFF2-40B4-BE49-F238E27FC236}">
                        <a16:creationId xmlns:a16="http://schemas.microsoft.com/office/drawing/2014/main" id="{85175EF6-10E5-4313-8DC4-7580F502F59D}"/>
                      </a:ext>
                    </a:extLst>
                  </p:cNvPr>
                  <p:cNvSpPr txBox="1"/>
                  <p:nvPr/>
                </p:nvSpPr>
                <p:spPr>
                  <a:xfrm>
                    <a:off x="4376967" y="2316555"/>
                    <a:ext cx="589768" cy="32874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zh-CN" altLang="en-US" sz="1200" b="1" i="1" smtClean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zh-CN" altLang="en-US" sz="1200" b="1">
                                  <a:latin typeface="Cambria Math" panose="02040503050406030204" pitchFamily="18" charset="0"/>
                                </a:rPr>
                                <m:t>𝐖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zh-CN" sz="1200" b="0" i="0" smtClean="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sub>
                            <m:sup>
                              <m:r>
                                <a:rPr lang="zh-CN" altLang="en-US" sz="12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altLang="zh-CN" sz="1200" i="1">
                                  <a:latin typeface="Cambria Math" panose="02040503050406030204" pitchFamily="18" charset="0"/>
                                </a:rPr>
                                <m:t>+1/2</m:t>
                              </m:r>
                            </m:sup>
                          </m:sSubSup>
                        </m:oMath>
                      </m:oMathPara>
                    </a14:m>
                    <a:endParaRPr lang="zh-CN" altLang="en-US" sz="1200" dirty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73" name="文本框 72">
                    <a:extLst>
                      <a:ext uri="{FF2B5EF4-FFF2-40B4-BE49-F238E27FC236}">
                        <a16:creationId xmlns:a16="http://schemas.microsoft.com/office/drawing/2014/main" id="{85175EF6-10E5-4313-8DC4-7580F502F59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376967" y="2316555"/>
                    <a:ext cx="589768" cy="328744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r="-1031"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50" name="直接箭头连接符 49">
                <a:extLst>
                  <a:ext uri="{FF2B5EF4-FFF2-40B4-BE49-F238E27FC236}">
                    <a16:creationId xmlns:a16="http://schemas.microsoft.com/office/drawing/2014/main" id="{9F219070-2779-4147-BC38-828E16C53E46}"/>
                  </a:ext>
                </a:extLst>
              </p:cNvPr>
              <p:cNvCxnSpPr>
                <a:cxnSpLocks/>
                <a:endCxn id="56" idx="1"/>
              </p:cNvCxnSpPr>
              <p:nvPr/>
            </p:nvCxnSpPr>
            <p:spPr>
              <a:xfrm flipV="1">
                <a:off x="3354022" y="1622973"/>
                <a:ext cx="1319737" cy="122677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8135216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66EA7A7E-1700-4081-9674-7A7FF33A131E}"/>
              </a:ext>
            </a:extLst>
          </p:cNvPr>
          <p:cNvGrpSpPr/>
          <p:nvPr/>
        </p:nvGrpSpPr>
        <p:grpSpPr>
          <a:xfrm>
            <a:off x="2263248" y="974695"/>
            <a:ext cx="5032876" cy="3133953"/>
            <a:chOff x="2263248" y="974695"/>
            <a:chExt cx="5032876" cy="3133953"/>
          </a:xfrm>
        </p:grpSpPr>
        <p:grpSp>
          <p:nvGrpSpPr>
            <p:cNvPr id="29" name="组合 28">
              <a:extLst>
                <a:ext uri="{FF2B5EF4-FFF2-40B4-BE49-F238E27FC236}">
                  <a16:creationId xmlns:a16="http://schemas.microsoft.com/office/drawing/2014/main" id="{43BCF9C5-266A-4DB3-93D0-3B7C4BA36D0B}"/>
                </a:ext>
              </a:extLst>
            </p:cNvPr>
            <p:cNvGrpSpPr/>
            <p:nvPr/>
          </p:nvGrpSpPr>
          <p:grpSpPr>
            <a:xfrm>
              <a:off x="2263248" y="974695"/>
              <a:ext cx="5032876" cy="3133953"/>
              <a:chOff x="2263248" y="974695"/>
              <a:chExt cx="5032876" cy="3133953"/>
            </a:xfrm>
          </p:grpSpPr>
          <p:sp>
            <p:nvSpPr>
              <p:cNvPr id="28" name="椭圆 27">
                <a:extLst>
                  <a:ext uri="{FF2B5EF4-FFF2-40B4-BE49-F238E27FC236}">
                    <a16:creationId xmlns:a16="http://schemas.microsoft.com/office/drawing/2014/main" id="{B1637763-C6C2-497C-BC1C-0CA0CB672C53}"/>
                  </a:ext>
                </a:extLst>
              </p:cNvPr>
              <p:cNvSpPr/>
              <p:nvPr/>
            </p:nvSpPr>
            <p:spPr>
              <a:xfrm>
                <a:off x="2412274" y="1946366"/>
                <a:ext cx="2366581" cy="1663621"/>
              </a:xfrm>
              <a:prstGeom prst="ellipse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7" name="组合 26">
                <a:extLst>
                  <a:ext uri="{FF2B5EF4-FFF2-40B4-BE49-F238E27FC236}">
                    <a16:creationId xmlns:a16="http://schemas.microsoft.com/office/drawing/2014/main" id="{E6CA346F-3B51-4808-B726-A1543B8600E7}"/>
                  </a:ext>
                </a:extLst>
              </p:cNvPr>
              <p:cNvGrpSpPr/>
              <p:nvPr/>
            </p:nvGrpSpPr>
            <p:grpSpPr>
              <a:xfrm>
                <a:off x="2263248" y="974695"/>
                <a:ext cx="5032876" cy="3133953"/>
                <a:chOff x="2263248" y="974695"/>
                <a:chExt cx="5032876" cy="3133953"/>
              </a:xfrm>
            </p:grpSpPr>
            <p:pic>
              <p:nvPicPr>
                <p:cNvPr id="56" name="图片 55">
                  <a:extLst>
                    <a:ext uri="{FF2B5EF4-FFF2-40B4-BE49-F238E27FC236}">
                      <a16:creationId xmlns:a16="http://schemas.microsoft.com/office/drawing/2014/main" id="{884ED4C9-B43E-488D-BA5C-F7CDCD0C628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4673759" y="1191623"/>
                  <a:ext cx="406698" cy="862699"/>
                </a:xfrm>
                <a:prstGeom prst="rect">
                  <a:avLst/>
                </a:prstGeom>
              </p:spPr>
            </p:pic>
            <p:grpSp>
              <p:nvGrpSpPr>
                <p:cNvPr id="4" name="组合 3">
                  <a:extLst>
                    <a:ext uri="{FF2B5EF4-FFF2-40B4-BE49-F238E27FC236}">
                      <a16:creationId xmlns:a16="http://schemas.microsoft.com/office/drawing/2014/main" id="{F4EC5F84-0748-4B29-A547-BCC256C1C1DD}"/>
                    </a:ext>
                  </a:extLst>
                </p:cNvPr>
                <p:cNvGrpSpPr/>
                <p:nvPr/>
              </p:nvGrpSpPr>
              <p:grpSpPr>
                <a:xfrm>
                  <a:off x="2617735" y="2316555"/>
                  <a:ext cx="551754" cy="582470"/>
                  <a:chOff x="3440959" y="3080205"/>
                  <a:chExt cx="551754" cy="582470"/>
                </a:xfrm>
              </p:grpSpPr>
              <p:pic>
                <p:nvPicPr>
                  <p:cNvPr id="47" name="图片 46">
                    <a:extLst>
                      <a:ext uri="{FF2B5EF4-FFF2-40B4-BE49-F238E27FC236}">
                        <a16:creationId xmlns:a16="http://schemas.microsoft.com/office/drawing/2014/main" id="{CE9F0B07-4C90-4C6E-8EAF-7D9B83C8C8B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3607270" y="3080205"/>
                    <a:ext cx="194845" cy="359592"/>
                  </a:xfrm>
                  <a:prstGeom prst="rect">
                    <a:avLst/>
                  </a:prstGeom>
                </p:spPr>
              </p:pic>
              <p:sp>
                <p:nvSpPr>
                  <p:cNvPr id="2" name="文本框 1">
                    <a:extLst>
                      <a:ext uri="{FF2B5EF4-FFF2-40B4-BE49-F238E27FC236}">
                        <a16:creationId xmlns:a16="http://schemas.microsoft.com/office/drawing/2014/main" id="{B7BE9001-D055-4043-B881-DD1C8D6D3734}"/>
                      </a:ext>
                    </a:extLst>
                  </p:cNvPr>
                  <p:cNvSpPr txBox="1"/>
                  <p:nvPr/>
                </p:nvSpPr>
                <p:spPr>
                  <a:xfrm>
                    <a:off x="3440959" y="3401065"/>
                    <a:ext cx="551754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UE#1</a:t>
                    </a:r>
                    <a:endParaRPr lang="en-US" sz="11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60" name="组合 59">
                  <a:extLst>
                    <a:ext uri="{FF2B5EF4-FFF2-40B4-BE49-F238E27FC236}">
                      <a16:creationId xmlns:a16="http://schemas.microsoft.com/office/drawing/2014/main" id="{4BC95567-1567-40CF-98E0-DB101A362A85}"/>
                    </a:ext>
                  </a:extLst>
                </p:cNvPr>
                <p:cNvGrpSpPr/>
                <p:nvPr/>
              </p:nvGrpSpPr>
              <p:grpSpPr>
                <a:xfrm>
                  <a:off x="2978891" y="2959160"/>
                  <a:ext cx="551754" cy="582470"/>
                  <a:chOff x="3440959" y="3080205"/>
                  <a:chExt cx="551754" cy="582470"/>
                </a:xfrm>
              </p:grpSpPr>
              <p:pic>
                <p:nvPicPr>
                  <p:cNvPr id="63" name="图片 62">
                    <a:extLst>
                      <a:ext uri="{FF2B5EF4-FFF2-40B4-BE49-F238E27FC236}">
                        <a16:creationId xmlns:a16="http://schemas.microsoft.com/office/drawing/2014/main" id="{9DB7F969-A864-495E-9132-DE1248FA0E2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3607270" y="3080205"/>
                    <a:ext cx="194845" cy="359592"/>
                  </a:xfrm>
                  <a:prstGeom prst="rect">
                    <a:avLst/>
                  </a:prstGeom>
                </p:spPr>
              </p:pic>
              <p:sp>
                <p:nvSpPr>
                  <p:cNvPr id="64" name="文本框 63">
                    <a:extLst>
                      <a:ext uri="{FF2B5EF4-FFF2-40B4-BE49-F238E27FC236}">
                        <a16:creationId xmlns:a16="http://schemas.microsoft.com/office/drawing/2014/main" id="{040EB94E-6F3D-4CF5-9F95-58730A672CA2}"/>
                      </a:ext>
                    </a:extLst>
                  </p:cNvPr>
                  <p:cNvSpPr txBox="1"/>
                  <p:nvPr/>
                </p:nvSpPr>
                <p:spPr>
                  <a:xfrm>
                    <a:off x="3440959" y="3401065"/>
                    <a:ext cx="551754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UE#2</a:t>
                    </a:r>
                    <a:endParaRPr lang="en-US" sz="11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65" name="组合 64">
                  <a:extLst>
                    <a:ext uri="{FF2B5EF4-FFF2-40B4-BE49-F238E27FC236}">
                      <a16:creationId xmlns:a16="http://schemas.microsoft.com/office/drawing/2014/main" id="{9BDC5371-4BF9-4858-A4C0-79204FEE9297}"/>
                    </a:ext>
                  </a:extLst>
                </p:cNvPr>
                <p:cNvGrpSpPr/>
                <p:nvPr/>
              </p:nvGrpSpPr>
              <p:grpSpPr>
                <a:xfrm>
                  <a:off x="4010120" y="2496351"/>
                  <a:ext cx="580828" cy="582470"/>
                  <a:chOff x="3411885" y="3080205"/>
                  <a:chExt cx="580828" cy="582470"/>
                </a:xfrm>
              </p:grpSpPr>
              <p:pic>
                <p:nvPicPr>
                  <p:cNvPr id="66" name="图片 65">
                    <a:extLst>
                      <a:ext uri="{FF2B5EF4-FFF2-40B4-BE49-F238E27FC236}">
                        <a16:creationId xmlns:a16="http://schemas.microsoft.com/office/drawing/2014/main" id="{0048B017-325D-4A96-B724-A0B94EEE481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3607270" y="3080205"/>
                    <a:ext cx="194845" cy="359592"/>
                  </a:xfrm>
                  <a:prstGeom prst="rect">
                    <a:avLst/>
                  </a:prstGeom>
                </p:spPr>
              </p:pic>
              <p:sp>
                <p:nvSpPr>
                  <p:cNvPr id="67" name="文本框 66">
                    <a:extLst>
                      <a:ext uri="{FF2B5EF4-FFF2-40B4-BE49-F238E27FC236}">
                        <a16:creationId xmlns:a16="http://schemas.microsoft.com/office/drawing/2014/main" id="{1EAE01FD-5CFA-44B5-A9D6-AEC513D1037F}"/>
                      </a:ext>
                    </a:extLst>
                  </p:cNvPr>
                  <p:cNvSpPr txBox="1"/>
                  <p:nvPr/>
                </p:nvSpPr>
                <p:spPr>
                  <a:xfrm>
                    <a:off x="3411885" y="3401065"/>
                    <a:ext cx="580828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UE#M</a:t>
                    </a:r>
                    <a:endParaRPr lang="en-US" sz="11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68" name="组合 67">
                  <a:extLst>
                    <a:ext uri="{FF2B5EF4-FFF2-40B4-BE49-F238E27FC236}">
                      <a16:creationId xmlns:a16="http://schemas.microsoft.com/office/drawing/2014/main" id="{69525E8B-DCA1-4EFE-A891-310C19B68840}"/>
                    </a:ext>
                  </a:extLst>
                </p:cNvPr>
                <p:cNvGrpSpPr/>
                <p:nvPr/>
              </p:nvGrpSpPr>
              <p:grpSpPr>
                <a:xfrm>
                  <a:off x="5006200" y="3027517"/>
                  <a:ext cx="749015" cy="582470"/>
                  <a:chOff x="3366741" y="3080205"/>
                  <a:chExt cx="749015" cy="582470"/>
                </a:xfrm>
              </p:grpSpPr>
              <p:pic>
                <p:nvPicPr>
                  <p:cNvPr id="69" name="图片 68">
                    <a:extLst>
                      <a:ext uri="{FF2B5EF4-FFF2-40B4-BE49-F238E27FC236}">
                        <a16:creationId xmlns:a16="http://schemas.microsoft.com/office/drawing/2014/main" id="{4F4F8C82-48B2-4FD2-AAF3-60A8A2DF842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3607270" y="3080205"/>
                    <a:ext cx="194845" cy="359592"/>
                  </a:xfrm>
                  <a:prstGeom prst="rect">
                    <a:avLst/>
                  </a:prstGeom>
                </p:spPr>
              </p:pic>
              <p:sp>
                <p:nvSpPr>
                  <p:cNvPr id="70" name="文本框 69">
                    <a:extLst>
                      <a:ext uri="{FF2B5EF4-FFF2-40B4-BE49-F238E27FC236}">
                        <a16:creationId xmlns:a16="http://schemas.microsoft.com/office/drawing/2014/main" id="{719643F9-6B23-48FA-B36F-D48448EECE26}"/>
                      </a:ext>
                    </a:extLst>
                  </p:cNvPr>
                  <p:cNvSpPr txBox="1"/>
                  <p:nvPr/>
                </p:nvSpPr>
                <p:spPr>
                  <a:xfrm>
                    <a:off x="3366741" y="3401065"/>
                    <a:ext cx="749015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UE#M+1</a:t>
                    </a:r>
                    <a:endParaRPr lang="en-US" sz="11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74" name="组合 73">
                  <a:extLst>
                    <a:ext uri="{FF2B5EF4-FFF2-40B4-BE49-F238E27FC236}">
                      <a16:creationId xmlns:a16="http://schemas.microsoft.com/office/drawing/2014/main" id="{301EFA81-6D4B-4586-AF11-8946E4A122FB}"/>
                    </a:ext>
                  </a:extLst>
                </p:cNvPr>
                <p:cNvGrpSpPr/>
                <p:nvPr/>
              </p:nvGrpSpPr>
              <p:grpSpPr>
                <a:xfrm>
                  <a:off x="6543711" y="2607790"/>
                  <a:ext cx="569079" cy="587567"/>
                  <a:chOff x="3427506" y="3080205"/>
                  <a:chExt cx="554372" cy="587567"/>
                </a:xfrm>
              </p:grpSpPr>
              <p:pic>
                <p:nvPicPr>
                  <p:cNvPr id="75" name="图片 74">
                    <a:extLst>
                      <a:ext uri="{FF2B5EF4-FFF2-40B4-BE49-F238E27FC236}">
                        <a16:creationId xmlns:a16="http://schemas.microsoft.com/office/drawing/2014/main" id="{8B2CC7EC-8C1B-471C-874B-B8F0EE9F25B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3607270" y="3080205"/>
                    <a:ext cx="194845" cy="359592"/>
                  </a:xfrm>
                  <a:prstGeom prst="rect">
                    <a:avLst/>
                  </a:prstGeom>
                </p:spPr>
              </p:pic>
              <p:sp>
                <p:nvSpPr>
                  <p:cNvPr id="76" name="文本框 75">
                    <a:extLst>
                      <a:ext uri="{FF2B5EF4-FFF2-40B4-BE49-F238E27FC236}">
                        <a16:creationId xmlns:a16="http://schemas.microsoft.com/office/drawing/2014/main" id="{147BF4A3-4407-4FF1-A2BB-6239591C197F}"/>
                      </a:ext>
                    </a:extLst>
                  </p:cNvPr>
                  <p:cNvSpPr txBox="1"/>
                  <p:nvPr/>
                </p:nvSpPr>
                <p:spPr>
                  <a:xfrm>
                    <a:off x="3427506" y="3406162"/>
                    <a:ext cx="554372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UE#K</a:t>
                    </a:r>
                    <a:endParaRPr lang="en-US" sz="11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5" name="椭圆 4">
                  <a:extLst>
                    <a:ext uri="{FF2B5EF4-FFF2-40B4-BE49-F238E27FC236}">
                      <a16:creationId xmlns:a16="http://schemas.microsoft.com/office/drawing/2014/main" id="{592EC559-A9F3-4C82-A0C0-35E479BC07BC}"/>
                    </a:ext>
                  </a:extLst>
                </p:cNvPr>
                <p:cNvSpPr/>
                <p:nvPr/>
              </p:nvSpPr>
              <p:spPr>
                <a:xfrm>
                  <a:off x="2263248" y="974695"/>
                  <a:ext cx="5032876" cy="3133953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1" name="文本框 80">
                  <a:extLst>
                    <a:ext uri="{FF2B5EF4-FFF2-40B4-BE49-F238E27FC236}">
                      <a16:creationId xmlns:a16="http://schemas.microsoft.com/office/drawing/2014/main" id="{3EAAD745-AE39-4AB9-AFA9-6FD0C33604BB}"/>
                    </a:ext>
                  </a:extLst>
                </p:cNvPr>
                <p:cNvSpPr txBox="1"/>
                <p:nvPr/>
              </p:nvSpPr>
              <p:spPr>
                <a:xfrm rot="19984494">
                  <a:off x="6075746" y="3077966"/>
                  <a:ext cx="551754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1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…</a:t>
                  </a:r>
                  <a:endParaRPr lang="en-US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84" name="直接箭头连接符 83">
                  <a:extLst>
                    <a:ext uri="{FF2B5EF4-FFF2-40B4-BE49-F238E27FC236}">
                      <a16:creationId xmlns:a16="http://schemas.microsoft.com/office/drawing/2014/main" id="{59701066-A0F4-4AD6-BCE7-A7BE8489DB4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5006200" y="2107630"/>
                  <a:ext cx="328437" cy="826117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88" name="文本框 87">
                      <a:extLst>
                        <a:ext uri="{FF2B5EF4-FFF2-40B4-BE49-F238E27FC236}">
                          <a16:creationId xmlns:a16="http://schemas.microsoft.com/office/drawing/2014/main" id="{224F6858-BE93-474E-ACC6-6DABE7ED256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394627" y="2379815"/>
                      <a:ext cx="433623" cy="282129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Sup>
                              <m:sSubSupPr>
                                <m:ctrlPr>
                                  <a:rPr lang="zh-CN" altLang="en-US" sz="1200" b="1" i="1" smtClean="0">
                                    <a:solidFill>
                                      <a:srgbClr val="83696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zh-CN" altLang="en-US" sz="1200" b="1">
                                    <a:latin typeface="Cambria Math" panose="02040503050406030204" pitchFamily="18" charset="0"/>
                                  </a:rPr>
                                  <m:t>𝐖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altLang="zh-CN" sz="1200" b="0" i="0" smtClean="0">
                                    <a:latin typeface="Cambria Math" panose="02040503050406030204" pitchFamily="18" charset="0"/>
                                  </a:rPr>
                                  <m:t>K</m:t>
                                </m:r>
                              </m:sub>
                              <m:sup>
                                <m:r>
                                  <a:rPr lang="zh-CN" altLang="en-US" sz="1200" b="0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p>
                            </m:sSubSup>
                          </m:oMath>
                        </m:oMathPara>
                      </a14:m>
                      <a:endParaRPr lang="zh-CN" altLang="en-US" sz="1200" dirty="0"/>
                    </a:p>
                  </p:txBody>
                </p:sp>
              </mc:Choice>
              <mc:Fallback xmlns="">
                <p:sp>
                  <p:nvSpPr>
                    <p:cNvPr id="88" name="文本框 87">
                      <a:extLst>
                        <a:ext uri="{FF2B5EF4-FFF2-40B4-BE49-F238E27FC236}">
                          <a16:creationId xmlns:a16="http://schemas.microsoft.com/office/drawing/2014/main" id="{224F6858-BE93-474E-ACC6-6DABE7ED2565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394627" y="2379815"/>
                      <a:ext cx="433623" cy="282129"/>
                    </a:xfrm>
                    <a:prstGeom prst="rect">
                      <a:avLst/>
                    </a:prstGeom>
                    <a:blipFill>
                      <a:blip r:embed="rId4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44" name="文本框 43">
                  <a:extLst>
                    <a:ext uri="{FF2B5EF4-FFF2-40B4-BE49-F238E27FC236}">
                      <a16:creationId xmlns:a16="http://schemas.microsoft.com/office/drawing/2014/main" id="{7A6F84CE-9934-427C-A77A-0E77436B5D61}"/>
                    </a:ext>
                  </a:extLst>
                </p:cNvPr>
                <p:cNvSpPr txBox="1"/>
                <p:nvPr/>
              </p:nvSpPr>
              <p:spPr>
                <a:xfrm rot="21237703">
                  <a:off x="3561461" y="2886615"/>
                  <a:ext cx="551754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1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…</a:t>
                  </a:r>
                  <a:endParaRPr lang="en-US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45" name="直接箭头连接符 44">
                  <a:extLst>
                    <a:ext uri="{FF2B5EF4-FFF2-40B4-BE49-F238E27FC236}">
                      <a16:creationId xmlns:a16="http://schemas.microsoft.com/office/drawing/2014/main" id="{4FE7657E-3007-4CAE-A6D5-3BEA1147E8B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5192338" y="1667918"/>
                  <a:ext cx="1598005" cy="711897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6" name="文本框 45">
                      <a:extLst>
                        <a:ext uri="{FF2B5EF4-FFF2-40B4-BE49-F238E27FC236}">
                          <a16:creationId xmlns:a16="http://schemas.microsoft.com/office/drawing/2014/main" id="{A34F8A37-89EB-442E-A446-40507EC4EFB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394619" y="2663574"/>
                      <a:ext cx="433623" cy="282129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Sup>
                              <m:sSubSupPr>
                                <m:ctrlPr>
                                  <a:rPr lang="zh-CN" altLang="en-US" sz="1200" b="1" i="1" smtClean="0">
                                    <a:solidFill>
                                      <a:srgbClr val="83696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zh-CN" altLang="en-US" sz="1200" b="1">
                                    <a:latin typeface="Cambria Math" panose="02040503050406030204" pitchFamily="18" charset="0"/>
                                  </a:rPr>
                                  <m:t>𝐖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altLang="zh-CN" sz="1200" b="0" i="0" smtClean="0">
                                    <a:latin typeface="Cambria Math" panose="02040503050406030204" pitchFamily="18" charset="0"/>
                                  </a:rPr>
                                  <m:t>M</m:t>
                                </m:r>
                                <m:r>
                                  <a:rPr lang="en-US" altLang="zh-CN" sz="1200" b="0" i="0" smtClean="0">
                                    <a:latin typeface="Cambria Math" panose="02040503050406030204" pitchFamily="18" charset="0"/>
                                  </a:rPr>
                                  <m:t>+1</m:t>
                                </m:r>
                              </m:sub>
                              <m:sup>
                                <m:r>
                                  <a:rPr lang="zh-CN" altLang="en-US" sz="1200" b="0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p>
                            </m:sSubSup>
                          </m:oMath>
                        </m:oMathPara>
                      </a14:m>
                      <a:endParaRPr lang="zh-CN" altLang="en-US" sz="1200" dirty="0"/>
                    </a:p>
                  </p:txBody>
                </p:sp>
              </mc:Choice>
              <mc:Fallback xmlns="">
                <p:sp>
                  <p:nvSpPr>
                    <p:cNvPr id="46" name="文本框 45">
                      <a:extLst>
                        <a:ext uri="{FF2B5EF4-FFF2-40B4-BE49-F238E27FC236}">
                          <a16:creationId xmlns:a16="http://schemas.microsoft.com/office/drawing/2014/main" id="{A34F8A37-89EB-442E-A446-40507EC4EFB3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394619" y="2663574"/>
                      <a:ext cx="433623" cy="282129"/>
                    </a:xfrm>
                    <a:prstGeom prst="rect">
                      <a:avLst/>
                    </a:prstGeom>
                    <a:blipFill>
                      <a:blip r:embed="rId5"/>
                      <a:stretch>
                        <a:fillRect r="-16901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48" name="直接箭头连接符 47">
                  <a:extLst>
                    <a:ext uri="{FF2B5EF4-FFF2-40B4-BE49-F238E27FC236}">
                      <a16:creationId xmlns:a16="http://schemas.microsoft.com/office/drawing/2014/main" id="{BA55BAA4-C718-4133-93A9-85F597595C4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284180" y="2130194"/>
                  <a:ext cx="468112" cy="29942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直接箭头连接符 48">
                  <a:extLst>
                    <a:ext uri="{FF2B5EF4-FFF2-40B4-BE49-F238E27FC236}">
                      <a16:creationId xmlns:a16="http://schemas.microsoft.com/office/drawing/2014/main" id="{0F47FD01-FFB7-4CB7-9859-2D15FA2F0E9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968929" y="1533568"/>
                  <a:ext cx="1644848" cy="699686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直接箭头连接符 51">
                  <a:extLst>
                    <a:ext uri="{FF2B5EF4-FFF2-40B4-BE49-F238E27FC236}">
                      <a16:creationId xmlns:a16="http://schemas.microsoft.com/office/drawing/2014/main" id="{C31B43C8-E518-4399-B4C5-5B209298634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392790" y="2768220"/>
                  <a:ext cx="742700" cy="398912"/>
                </a:xfrm>
                <a:prstGeom prst="straightConnector1">
                  <a:avLst/>
                </a:prstGeom>
                <a:ln>
                  <a:solidFill>
                    <a:srgbClr val="00B05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直接箭头连接符 57">
                  <a:extLst>
                    <a:ext uri="{FF2B5EF4-FFF2-40B4-BE49-F238E27FC236}">
                      <a16:creationId xmlns:a16="http://schemas.microsoft.com/office/drawing/2014/main" id="{EACA37C6-0FAF-40C6-A5E3-9C5270F76F0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032953" y="2481266"/>
                  <a:ext cx="1092492" cy="110131"/>
                </a:xfrm>
                <a:prstGeom prst="straightConnector1">
                  <a:avLst/>
                </a:prstGeom>
                <a:ln>
                  <a:solidFill>
                    <a:srgbClr val="00B05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71" name="文本框 70">
                      <a:extLst>
                        <a:ext uri="{FF2B5EF4-FFF2-40B4-BE49-F238E27FC236}">
                          <a16:creationId xmlns:a16="http://schemas.microsoft.com/office/drawing/2014/main" id="{165C570C-3A9A-4D96-9DB4-5A9DF827956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959167" y="2163882"/>
                      <a:ext cx="433623" cy="282129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Sup>
                              <m:sSubSupPr>
                                <m:ctrlPr>
                                  <a:rPr lang="zh-CN" altLang="en-US" sz="1200" b="1" i="1" smtClean="0">
                                    <a:solidFill>
                                      <a:srgbClr val="83696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zh-CN" altLang="en-US" sz="1200" b="1">
                                    <a:latin typeface="Cambria Math" panose="02040503050406030204" pitchFamily="18" charset="0"/>
                                  </a:rPr>
                                  <m:t>𝐖</m:t>
                                </m:r>
                              </m:e>
                              <m:sub>
                                <m:r>
                                  <a:rPr lang="en-US" altLang="zh-CN" sz="1200" b="0" i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zh-CN" altLang="en-US" sz="1200" b="0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p>
                            </m:sSubSup>
                          </m:oMath>
                        </m:oMathPara>
                      </a14:m>
                      <a:endParaRPr lang="zh-CN" altLang="en-US" sz="1200" dirty="0"/>
                    </a:p>
                  </p:txBody>
                </p:sp>
              </mc:Choice>
              <mc:Fallback xmlns="">
                <p:sp>
                  <p:nvSpPr>
                    <p:cNvPr id="71" name="文本框 70">
                      <a:extLst>
                        <a:ext uri="{FF2B5EF4-FFF2-40B4-BE49-F238E27FC236}">
                          <a16:creationId xmlns:a16="http://schemas.microsoft.com/office/drawing/2014/main" id="{165C570C-3A9A-4D96-9DB4-5A9DF8279564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959167" y="2163882"/>
                      <a:ext cx="433623" cy="282129"/>
                    </a:xfrm>
                    <a:prstGeom prst="rect">
                      <a:avLst/>
                    </a:prstGeom>
                    <a:blipFill>
                      <a:blip r:embed="rId6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72" name="文本框 71">
                      <a:extLst>
                        <a:ext uri="{FF2B5EF4-FFF2-40B4-BE49-F238E27FC236}">
                          <a16:creationId xmlns:a16="http://schemas.microsoft.com/office/drawing/2014/main" id="{BF487010-C139-4783-A4CA-DD28C4A98B3A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402425" y="3138956"/>
                      <a:ext cx="433623" cy="282129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Sup>
                              <m:sSubSupPr>
                                <m:ctrlPr>
                                  <a:rPr lang="zh-CN" altLang="en-US" sz="1200" b="1" i="1" smtClean="0">
                                    <a:solidFill>
                                      <a:srgbClr val="83696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zh-CN" altLang="en-US" sz="1200" b="1">
                                    <a:latin typeface="Cambria Math" panose="02040503050406030204" pitchFamily="18" charset="0"/>
                                  </a:rPr>
                                  <m:t>𝐖</m:t>
                                </m:r>
                              </m:e>
                              <m:sub>
                                <m:r>
                                  <a:rPr lang="en-US" altLang="zh-CN" sz="1200" b="0" i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zh-CN" altLang="en-US" sz="1200" b="0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p>
                            </m:sSubSup>
                          </m:oMath>
                        </m:oMathPara>
                      </a14:m>
                      <a:endParaRPr lang="zh-CN" altLang="en-US" sz="1200" dirty="0"/>
                    </a:p>
                  </p:txBody>
                </p:sp>
              </mc:Choice>
              <mc:Fallback xmlns="">
                <p:sp>
                  <p:nvSpPr>
                    <p:cNvPr id="72" name="文本框 71">
                      <a:extLst>
                        <a:ext uri="{FF2B5EF4-FFF2-40B4-BE49-F238E27FC236}">
                          <a16:creationId xmlns:a16="http://schemas.microsoft.com/office/drawing/2014/main" id="{BF487010-C139-4783-A4CA-DD28C4A98B3A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402425" y="3138956"/>
                      <a:ext cx="433623" cy="282129"/>
                    </a:xfrm>
                    <a:prstGeom prst="rect">
                      <a:avLst/>
                    </a:prstGeom>
                    <a:blipFill>
                      <a:blip r:embed="rId7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73" name="文本框 72">
                      <a:extLst>
                        <a:ext uri="{FF2B5EF4-FFF2-40B4-BE49-F238E27FC236}">
                          <a16:creationId xmlns:a16="http://schemas.microsoft.com/office/drawing/2014/main" id="{85175EF6-10E5-4313-8DC4-7580F502F59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376967" y="2316555"/>
                      <a:ext cx="589768" cy="32874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Sup>
                              <m:sSubSupPr>
                                <m:ctrlPr>
                                  <a:rPr lang="zh-CN" altLang="en-US" sz="1200" b="1" i="1" smtClean="0">
                                    <a:solidFill>
                                      <a:srgbClr val="83696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zh-CN" altLang="en-US" sz="1200" b="1">
                                    <a:latin typeface="Cambria Math" panose="02040503050406030204" pitchFamily="18" charset="0"/>
                                  </a:rPr>
                                  <m:t>𝐖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altLang="zh-CN" sz="1200" b="0" i="0" smtClean="0">
                                    <a:latin typeface="Cambria Math" panose="02040503050406030204" pitchFamily="18" charset="0"/>
                                  </a:rPr>
                                  <m:t>M</m:t>
                                </m:r>
                              </m:sub>
                              <m:sup>
                                <m:r>
                                  <a:rPr lang="zh-CN" altLang="en-US" sz="1200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altLang="zh-CN" sz="1200" i="1">
                                    <a:latin typeface="Cambria Math" panose="02040503050406030204" pitchFamily="18" charset="0"/>
                                  </a:rPr>
                                  <m:t>+1/2</m:t>
                                </m:r>
                              </m:sup>
                            </m:sSubSup>
                          </m:oMath>
                        </m:oMathPara>
                      </a14:m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73" name="文本框 72">
                      <a:extLst>
                        <a:ext uri="{FF2B5EF4-FFF2-40B4-BE49-F238E27FC236}">
                          <a16:creationId xmlns:a16="http://schemas.microsoft.com/office/drawing/2014/main" id="{85175EF6-10E5-4313-8DC4-7580F502F59D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376967" y="2316555"/>
                      <a:ext cx="589768" cy="328744"/>
                    </a:xfrm>
                    <a:prstGeom prst="rect">
                      <a:avLst/>
                    </a:prstGeom>
                    <a:blipFill>
                      <a:blip r:embed="rId8"/>
                      <a:stretch>
                        <a:fillRect r="-1031"/>
                      </a:stretch>
                    </a:blipFill>
                    <a:ln>
                      <a:noFill/>
                    </a:ln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50" name="直接箭头连接符 49">
                  <a:extLst>
                    <a:ext uri="{FF2B5EF4-FFF2-40B4-BE49-F238E27FC236}">
                      <a16:creationId xmlns:a16="http://schemas.microsoft.com/office/drawing/2014/main" id="{9F219070-2779-4147-BC38-828E16C53E46}"/>
                    </a:ext>
                  </a:extLst>
                </p:cNvPr>
                <p:cNvCxnSpPr>
                  <a:cxnSpLocks/>
                  <a:endCxn id="56" idx="1"/>
                </p:cNvCxnSpPr>
                <p:nvPr/>
              </p:nvCxnSpPr>
              <p:spPr>
                <a:xfrm flipV="1">
                  <a:off x="3354022" y="1622973"/>
                  <a:ext cx="1319737" cy="1226775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36" name="直接箭头连接符 35">
              <a:extLst>
                <a:ext uri="{FF2B5EF4-FFF2-40B4-BE49-F238E27FC236}">
                  <a16:creationId xmlns:a16="http://schemas.microsoft.com/office/drawing/2014/main" id="{5024B6DA-0309-4D4E-BBFC-115246C4E90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61324" y="2712801"/>
              <a:ext cx="742700" cy="398912"/>
            </a:xfrm>
            <a:prstGeom prst="straightConnector1">
              <a:avLst/>
            </a:prstGeom>
            <a:ln>
              <a:solidFill>
                <a:srgbClr val="00B050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箭头连接符 36">
              <a:extLst>
                <a:ext uri="{FF2B5EF4-FFF2-40B4-BE49-F238E27FC236}">
                  <a16:creationId xmlns:a16="http://schemas.microsoft.com/office/drawing/2014/main" id="{6868097B-7516-4EEC-971E-F2BE374F135E}"/>
                </a:ext>
              </a:extLst>
            </p:cNvPr>
            <p:cNvCxnSpPr>
              <a:cxnSpLocks/>
            </p:cNvCxnSpPr>
            <p:nvPr/>
          </p:nvCxnSpPr>
          <p:spPr>
            <a:xfrm>
              <a:off x="3027282" y="2547010"/>
              <a:ext cx="1092492" cy="110131"/>
            </a:xfrm>
            <a:prstGeom prst="straightConnector1">
              <a:avLst/>
            </a:prstGeom>
            <a:ln>
              <a:solidFill>
                <a:srgbClr val="00B050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箭头连接符 37">
              <a:extLst>
                <a:ext uri="{FF2B5EF4-FFF2-40B4-BE49-F238E27FC236}">
                  <a16:creationId xmlns:a16="http://schemas.microsoft.com/office/drawing/2014/main" id="{23FEB489-B144-439B-BB89-AD15D7685DEF}"/>
                </a:ext>
              </a:extLst>
            </p:cNvPr>
            <p:cNvCxnSpPr>
              <a:cxnSpLocks/>
            </p:cNvCxnSpPr>
            <p:nvPr/>
          </p:nvCxnSpPr>
          <p:spPr>
            <a:xfrm>
              <a:off x="2881920" y="2873047"/>
              <a:ext cx="224220" cy="153021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箭头连接符 39">
              <a:extLst>
                <a:ext uri="{FF2B5EF4-FFF2-40B4-BE49-F238E27FC236}">
                  <a16:creationId xmlns:a16="http://schemas.microsoft.com/office/drawing/2014/main" id="{A65F19D5-38D5-43FE-BF10-9BF35A60D9BC}"/>
                </a:ext>
              </a:extLst>
            </p:cNvPr>
            <p:cNvCxnSpPr>
              <a:cxnSpLocks/>
            </p:cNvCxnSpPr>
            <p:nvPr/>
          </p:nvCxnSpPr>
          <p:spPr>
            <a:xfrm>
              <a:off x="2824990" y="2914790"/>
              <a:ext cx="218731" cy="142352"/>
            </a:xfrm>
            <a:prstGeom prst="straightConnector1">
              <a:avLst/>
            </a:prstGeom>
            <a:ln>
              <a:solidFill>
                <a:srgbClr val="00B050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998481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EF17193-1A51-8B60-2407-CD15D2F32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场景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331454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>
            <a:extLst>
              <a:ext uri="{FF2B5EF4-FFF2-40B4-BE49-F238E27FC236}">
                <a16:creationId xmlns:a16="http://schemas.microsoft.com/office/drawing/2014/main" id="{F2E2A57D-69ED-1C7C-D68C-E43B12970CEF}"/>
              </a:ext>
            </a:extLst>
          </p:cNvPr>
          <p:cNvGrpSpPr/>
          <p:nvPr/>
        </p:nvGrpSpPr>
        <p:grpSpPr>
          <a:xfrm>
            <a:off x="75542" y="244271"/>
            <a:ext cx="11113353" cy="5817376"/>
            <a:chOff x="75542" y="244271"/>
            <a:chExt cx="11113353" cy="5817376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id="{4D08A2A9-6A4D-4339-BA6E-BDB529F0C3E4}"/>
                </a:ext>
              </a:extLst>
            </p:cNvPr>
            <p:cNvSpPr txBox="1"/>
            <p:nvPr/>
          </p:nvSpPr>
          <p:spPr>
            <a:xfrm>
              <a:off x="271853" y="1369730"/>
              <a:ext cx="281893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1. </a:t>
              </a:r>
              <a:r>
                <a:rPr lang="en-US" sz="1400" dirty="0" err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Sidelink</a:t>
              </a:r>
              <a:r>
                <a:rPr lang="en-US" sz="1400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zh-CN" altLang="en-US" sz="1400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传输成功 但</a:t>
              </a:r>
              <a:r>
                <a:rPr lang="en-US" altLang="zh-CN" sz="1400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UE</a:t>
              </a:r>
              <a:r>
                <a:rPr lang="zh-CN" altLang="en-US" sz="1400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不上报</a:t>
              </a:r>
              <a:endPara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r>
                <a:rPr lang="en-US" altLang="zh-CN" sz="1400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2. UE#2</a:t>
              </a:r>
              <a:r>
                <a:rPr lang="zh-CN" altLang="en-US" sz="1400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完成聚合后上传本地聚合模型及上报对应的</a:t>
              </a:r>
              <a:r>
                <a:rPr lang="en-US" altLang="zh-CN" sz="1400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UE</a:t>
              </a:r>
              <a:endParaRPr lang="en-US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925BD69B-A6CE-4C4A-9999-3D1266568B46}"/>
                </a:ext>
              </a:extLst>
            </p:cNvPr>
            <p:cNvSpPr txBox="1"/>
            <p:nvPr/>
          </p:nvSpPr>
          <p:spPr>
            <a:xfrm>
              <a:off x="75542" y="244271"/>
              <a:ext cx="288206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latin typeface="宋体" panose="02010600030101010101" pitchFamily="2" charset="-122"/>
                  <a:ea typeface="宋体" panose="02010600030101010101" pitchFamily="2" charset="-122"/>
                </a:rPr>
                <a:t>场景</a:t>
              </a:r>
              <a:r>
                <a:rPr lang="en-US" altLang="zh-CN" sz="1600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  <a:r>
                <a:rPr lang="zh-CN" altLang="en-US" sz="1600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：</a:t>
              </a:r>
              <a:endPara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r>
                <a:rPr lang="zh-CN" altLang="en-US" sz="1600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双用户场景（单向</a:t>
              </a:r>
              <a:r>
                <a:rPr lang="en-US" altLang="zh-CN" sz="1600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UE Pair</a:t>
              </a:r>
              <a:r>
                <a:rPr lang="zh-CN" altLang="en-US" sz="1600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）</a:t>
              </a:r>
              <a:endPara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r>
                <a:rPr lang="en-US" altLang="zh-CN" sz="1600" dirty="0" err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Sidelink</a:t>
              </a:r>
              <a:r>
                <a:rPr lang="zh-CN" altLang="en-US" sz="1600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传输成功</a:t>
              </a: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3A8C2028-577C-5BD6-E9E5-5CC6C38841D7}"/>
                </a:ext>
              </a:extLst>
            </p:cNvPr>
            <p:cNvSpPr txBox="1"/>
            <p:nvPr/>
          </p:nvSpPr>
          <p:spPr>
            <a:xfrm>
              <a:off x="211302" y="3491472"/>
              <a:ext cx="252237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Sidelink</a:t>
              </a:r>
              <a:r>
                <a:rPr lang="en-US" sz="1400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transmission:</a:t>
              </a:r>
            </a:p>
            <a:p>
              <a:r>
                <a:rPr lang="en-US" sz="1400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UE#1 </a:t>
              </a:r>
              <a:r>
                <a:rPr lang="en-US" sz="1400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Wingdings" panose="05000000000000000000" pitchFamily="2" charset="2"/>
                </a:rPr>
                <a:t> UE#2 (successful)</a:t>
              </a:r>
              <a:endParaRPr lang="en-US" sz="1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25" name="直接箭头连接符 24">
              <a:extLst>
                <a:ext uri="{FF2B5EF4-FFF2-40B4-BE49-F238E27FC236}">
                  <a16:creationId xmlns:a16="http://schemas.microsoft.com/office/drawing/2014/main" id="{762F8ECA-850C-90E5-19F8-A578823DC922}"/>
                </a:ext>
              </a:extLst>
            </p:cNvPr>
            <p:cNvCxnSpPr>
              <a:cxnSpLocks/>
              <a:stCxn id="16" idx="3"/>
            </p:cNvCxnSpPr>
            <p:nvPr/>
          </p:nvCxnSpPr>
          <p:spPr>
            <a:xfrm>
              <a:off x="2733675" y="3753082"/>
              <a:ext cx="1365898" cy="7483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id="{2D24313F-78E8-DE76-56D6-2F3D8615156A}"/>
                </a:ext>
              </a:extLst>
            </p:cNvPr>
            <p:cNvGrpSpPr/>
            <p:nvPr/>
          </p:nvGrpSpPr>
          <p:grpSpPr>
            <a:xfrm>
              <a:off x="3892683" y="796353"/>
              <a:ext cx="7296212" cy="5265294"/>
              <a:chOff x="3892683" y="796353"/>
              <a:chExt cx="7296212" cy="5265294"/>
            </a:xfrm>
          </p:grpSpPr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14" name="文本框 13">
                    <a:extLst>
                      <a:ext uri="{FF2B5EF4-FFF2-40B4-BE49-F238E27FC236}">
                        <a16:creationId xmlns:a16="http://schemas.microsoft.com/office/drawing/2014/main" id="{C78086FD-2668-3715-9703-8FE9723FE5B1}"/>
                      </a:ext>
                    </a:extLst>
                  </p:cNvPr>
                  <p:cNvSpPr txBox="1"/>
                  <p:nvPr/>
                </p:nvSpPr>
                <p:spPr>
                  <a:xfrm>
                    <a:off x="7219324" y="4388461"/>
                    <a:ext cx="2419493" cy="292068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1050" dirty="0">
                        <a:latin typeface="Calibri" panose="020F0502020204030204" pitchFamily="34" charset="0"/>
                        <a:cs typeface="Calibri" panose="020F0502020204030204" pitchFamily="34" charset="0"/>
                      </a:rPr>
                      <a:t> </a:t>
                    </a:r>
                    <a14:m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05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1" i="1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+1/2</m:t>
                            </m:r>
                          </m:sup>
                        </m:sSubSup>
                      </m:oMath>
                    </a14:m>
                    <a:r>
                      <a:rPr lang="en-US" altLang="zh-CN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with {1,2}</a:t>
                    </a:r>
                    <a:endPara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>
              <p:sp>
                <p:nvSpPr>
                  <p:cNvPr id="14" name="文本框 13">
                    <a:extLst>
                      <a:ext uri="{FF2B5EF4-FFF2-40B4-BE49-F238E27FC236}">
                        <a16:creationId xmlns:a16="http://schemas.microsoft.com/office/drawing/2014/main" id="{C78086FD-2668-3715-9703-8FE9723FE5B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219324" y="4388461"/>
                    <a:ext cx="2419493" cy="292068"/>
                  </a:xfrm>
                  <a:prstGeom prst="rect">
                    <a:avLst/>
                  </a:prstGeom>
                  <a:blipFill>
                    <a:blip r:embed="rId2"/>
                    <a:stretch>
                      <a:fillRect b="-8333"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10" name="文本框 9">
                    <a:extLst>
                      <a:ext uri="{FF2B5EF4-FFF2-40B4-BE49-F238E27FC236}">
                        <a16:creationId xmlns:a16="http://schemas.microsoft.com/office/drawing/2014/main" id="{FD01AC66-AF0D-85C5-BE19-770C60D2F6FE}"/>
                      </a:ext>
                    </a:extLst>
                  </p:cNvPr>
                  <p:cNvSpPr txBox="1"/>
                  <p:nvPr/>
                </p:nvSpPr>
                <p:spPr>
                  <a:xfrm>
                    <a:off x="5015086" y="3787279"/>
                    <a:ext cx="384717" cy="253916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en-US" altLang="zh-CN" sz="105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1050" b="1" i="1">
                                  <a:latin typeface="Cambria Math" panose="02040503050406030204" pitchFamily="18" charset="0"/>
                                </a:rPr>
                                <m:t>𝒘</m:t>
                              </m:r>
                            </m:e>
                            <m:sub>
                              <m:r>
                                <a:rPr lang="en-US" altLang="zh-CN" sz="105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altLang="zh-CN" sz="105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bSup>
                        </m:oMath>
                      </m:oMathPara>
                    </a14:m>
                    <a:endPara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>
              <p:sp>
                <p:nvSpPr>
                  <p:cNvPr id="10" name="文本框 9">
                    <a:extLst>
                      <a:ext uri="{FF2B5EF4-FFF2-40B4-BE49-F238E27FC236}">
                        <a16:creationId xmlns:a16="http://schemas.microsoft.com/office/drawing/2014/main" id="{FD01AC66-AF0D-85C5-BE19-770C60D2F6F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015086" y="3787279"/>
                    <a:ext cx="384717" cy="253916"/>
                  </a:xfrm>
                  <a:prstGeom prst="rect">
                    <a:avLst/>
                  </a:prstGeom>
                  <a:blipFill>
                    <a:blip r:embed="rId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35" name="文本框 34">
                    <a:extLst>
                      <a:ext uri="{FF2B5EF4-FFF2-40B4-BE49-F238E27FC236}">
                        <a16:creationId xmlns:a16="http://schemas.microsoft.com/office/drawing/2014/main" id="{C16127FC-73B8-47E6-9CA0-72D7398DFB78}"/>
                      </a:ext>
                    </a:extLst>
                  </p:cNvPr>
                  <p:cNvSpPr txBox="1"/>
                  <p:nvPr/>
                </p:nvSpPr>
                <p:spPr>
                  <a:xfrm>
                    <a:off x="5010301" y="3565178"/>
                    <a:ext cx="384717" cy="253916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en-US" altLang="zh-CN" sz="105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1050" b="1" i="1">
                                  <a:latin typeface="Cambria Math" panose="02040503050406030204" pitchFamily="18" charset="0"/>
                                </a:rPr>
                                <m:t>𝒘</m:t>
                              </m:r>
                            </m:e>
                            <m:sub>
                              <m:r>
                                <a:rPr lang="en-US" altLang="zh-CN" sz="105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altLang="zh-CN" sz="105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bSup>
                        </m:oMath>
                      </m:oMathPara>
                    </a14:m>
                    <a:endPara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>
              <p:sp>
                <p:nvSpPr>
                  <p:cNvPr id="35" name="文本框 34">
                    <a:extLst>
                      <a:ext uri="{FF2B5EF4-FFF2-40B4-BE49-F238E27FC236}">
                        <a16:creationId xmlns:a16="http://schemas.microsoft.com/office/drawing/2014/main" id="{C16127FC-73B8-47E6-9CA0-72D7398DFB7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010301" y="3565178"/>
                    <a:ext cx="384717" cy="253916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23" name="文本框 22">
                    <a:extLst>
                      <a:ext uri="{FF2B5EF4-FFF2-40B4-BE49-F238E27FC236}">
                        <a16:creationId xmlns:a16="http://schemas.microsoft.com/office/drawing/2014/main" id="{A2441608-EA88-4CB3-93DE-9C63710813B4}"/>
                      </a:ext>
                    </a:extLst>
                  </p:cNvPr>
                  <p:cNvSpPr txBox="1"/>
                  <p:nvPr/>
                </p:nvSpPr>
                <p:spPr>
                  <a:xfrm>
                    <a:off x="5022643" y="1105428"/>
                    <a:ext cx="643055" cy="268407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zh-CN" altLang="zh-CN" sz="1050" b="1" i="1" smtClean="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050" b="1" i="1">
                                  <a:effectLst/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  <m:t>𝐈𝐧𝐟𝐨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zh-CN" altLang="zh-CN" sz="1050" b="1" i="1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050" b="1" i="1">
                                      <a:effectLst/>
                                      <a:latin typeface="Cambria Math" panose="02040503050406030204" pitchFamily="18" charset="0"/>
                                      <a:ea typeface="SimSun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𝐔</m:t>
                                  </m:r>
                                </m:e>
                                <m:sub>
                                  <m:r>
                                    <a:rPr lang="en-US" altLang="zh-CN" sz="1050" b="1" i="1" smtClean="0">
                                      <a:effectLst/>
                                      <a:latin typeface="Cambria Math" panose="02040503050406030204" pitchFamily="18" charset="0"/>
                                      <a:ea typeface="SimSun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</m:sub>
                          </m:sSub>
                        </m:oMath>
                      </m:oMathPara>
                    </a14:m>
                    <a:endPara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>
              <p:sp>
                <p:nvSpPr>
                  <p:cNvPr id="23" name="文本框 22">
                    <a:extLst>
                      <a:ext uri="{FF2B5EF4-FFF2-40B4-BE49-F238E27FC236}">
                        <a16:creationId xmlns:a16="http://schemas.microsoft.com/office/drawing/2014/main" id="{A2441608-EA88-4CB3-93DE-9C63710813B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022643" y="1105428"/>
                    <a:ext cx="643055" cy="268407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15" name="文本框 14">
                    <a:extLst>
                      <a:ext uri="{FF2B5EF4-FFF2-40B4-BE49-F238E27FC236}">
                        <a16:creationId xmlns:a16="http://schemas.microsoft.com/office/drawing/2014/main" id="{CE53D7AA-2FAF-D72B-E325-E013B37331BA}"/>
                      </a:ext>
                    </a:extLst>
                  </p:cNvPr>
                  <p:cNvSpPr txBox="1"/>
                  <p:nvPr/>
                </p:nvSpPr>
                <p:spPr>
                  <a:xfrm>
                    <a:off x="6526233" y="1364254"/>
                    <a:ext cx="643055" cy="268407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zh-CN" altLang="zh-CN" sz="1050" b="1" i="1" smtClean="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050" b="1" i="1">
                                  <a:effectLst/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  <m:t>𝐈𝐧𝐟𝐨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zh-CN" altLang="zh-CN" sz="1050" b="1" i="1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050" b="1" i="1">
                                      <a:effectLst/>
                                      <a:latin typeface="Cambria Math" panose="02040503050406030204" pitchFamily="18" charset="0"/>
                                      <a:ea typeface="SimSun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𝐔</m:t>
                                  </m:r>
                                </m:e>
                                <m:sub>
                                  <m:r>
                                    <a:rPr lang="en-US" altLang="zh-CN" sz="1050" b="1" i="1" smtClean="0">
                                      <a:effectLst/>
                                      <a:latin typeface="Cambria Math" panose="02040503050406030204" pitchFamily="18" charset="0"/>
                                      <a:ea typeface="SimSun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</m:sub>
                          </m:sSub>
                        </m:oMath>
                      </m:oMathPara>
                    </a14:m>
                    <a:endPara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>
              <p:sp>
                <p:nvSpPr>
                  <p:cNvPr id="15" name="文本框 14">
                    <a:extLst>
                      <a:ext uri="{FF2B5EF4-FFF2-40B4-BE49-F238E27FC236}">
                        <a16:creationId xmlns:a16="http://schemas.microsoft.com/office/drawing/2014/main" id="{CE53D7AA-2FAF-D72B-E325-E013B37331B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526233" y="1364254"/>
                    <a:ext cx="643055" cy="268407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id="{894A3633-ACF8-496B-840D-6C3BB6FBCA79}"/>
                  </a:ext>
                </a:extLst>
              </p:cNvPr>
              <p:cNvSpPr txBox="1"/>
              <p:nvPr/>
            </p:nvSpPr>
            <p:spPr>
              <a:xfrm>
                <a:off x="6233430" y="2007258"/>
                <a:ext cx="2866470" cy="25391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Notify UE#1 with </a:t>
                </a:r>
                <a:r>
                  <a:rPr lang="en-US" altLang="zh-CN" sz="10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gNB</a:t>
                </a:r>
                <a:r>
                  <a:rPr lang="en-US" altLang="zh-CN" sz="10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or FL Server decisions</a:t>
                </a:r>
                <a:endParaRPr 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87A8C647-7A9F-494A-97C0-F71E9CBFA54C}"/>
                  </a:ext>
                </a:extLst>
              </p:cNvPr>
              <p:cNvSpPr txBox="1"/>
              <p:nvPr/>
            </p:nvSpPr>
            <p:spPr>
              <a:xfrm>
                <a:off x="3988706" y="801502"/>
                <a:ext cx="962025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UE#1</a:t>
                </a:r>
              </a:p>
            </p:txBody>
          </p:sp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49F152C6-D060-4A60-8026-826AB57FCF90}"/>
                  </a:ext>
                </a:extLst>
              </p:cNvPr>
              <p:cNvSpPr txBox="1"/>
              <p:nvPr/>
            </p:nvSpPr>
            <p:spPr>
              <a:xfrm>
                <a:off x="9325415" y="796353"/>
                <a:ext cx="1506537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gNB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or</a:t>
                </a:r>
                <a:r>
                  <a:rPr lang="zh-CN" alt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FL</a:t>
                </a:r>
                <a:r>
                  <a:rPr lang="zh-CN" alt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Server</a:t>
                </a:r>
                <a:endPara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D5B7BCF2-B5D3-4DAB-8197-E5829A4E15C8}"/>
                  </a:ext>
                </a:extLst>
              </p:cNvPr>
              <p:cNvSpPr txBox="1"/>
              <p:nvPr/>
            </p:nvSpPr>
            <p:spPr>
              <a:xfrm>
                <a:off x="5616370" y="796353"/>
                <a:ext cx="962025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UE#2</a:t>
                </a:r>
              </a:p>
            </p:txBody>
          </p:sp>
          <p:grpSp>
            <p:nvGrpSpPr>
              <p:cNvPr id="17" name="组合 16">
                <a:extLst>
                  <a:ext uri="{FF2B5EF4-FFF2-40B4-BE49-F238E27FC236}">
                    <a16:creationId xmlns:a16="http://schemas.microsoft.com/office/drawing/2014/main" id="{0321230A-293B-4BEC-A7E9-99A9D7E220E6}"/>
                  </a:ext>
                </a:extLst>
              </p:cNvPr>
              <p:cNvGrpSpPr/>
              <p:nvPr/>
            </p:nvGrpSpPr>
            <p:grpSpPr>
              <a:xfrm>
                <a:off x="4445906" y="1104131"/>
                <a:ext cx="5632778" cy="4957516"/>
                <a:chOff x="2267207" y="1552191"/>
                <a:chExt cx="5632778" cy="5424461"/>
              </a:xfrm>
            </p:grpSpPr>
            <p:cxnSp>
              <p:nvCxnSpPr>
                <p:cNvPr id="8" name="直接连接符 7">
                  <a:extLst>
                    <a:ext uri="{FF2B5EF4-FFF2-40B4-BE49-F238E27FC236}">
                      <a16:creationId xmlns:a16="http://schemas.microsoft.com/office/drawing/2014/main" id="{B573CEDB-29E0-4F33-8559-C221ECDA9445}"/>
                    </a:ext>
                  </a:extLst>
                </p:cNvPr>
                <p:cNvCxnSpPr>
                  <a:cxnSpLocks/>
                  <a:stCxn id="2" idx="2"/>
                </p:cNvCxnSpPr>
                <p:nvPr/>
              </p:nvCxnSpPr>
              <p:spPr>
                <a:xfrm flipH="1">
                  <a:off x="2267207" y="1557439"/>
                  <a:ext cx="23813" cy="5419213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直接连接符 10">
                  <a:extLst>
                    <a:ext uri="{FF2B5EF4-FFF2-40B4-BE49-F238E27FC236}">
                      <a16:creationId xmlns:a16="http://schemas.microsoft.com/office/drawing/2014/main" id="{57970167-6FCF-4A4B-A444-A4CEEBEF4FB3}"/>
                    </a:ext>
                  </a:extLst>
                </p:cNvPr>
                <p:cNvCxnSpPr>
                  <a:cxnSpLocks/>
                  <a:stCxn id="5" idx="2"/>
                </p:cNvCxnSpPr>
                <p:nvPr/>
              </p:nvCxnSpPr>
              <p:spPr>
                <a:xfrm flipH="1">
                  <a:off x="7879657" y="1552191"/>
                  <a:ext cx="20328" cy="5419208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直接连接符 11">
                  <a:extLst>
                    <a:ext uri="{FF2B5EF4-FFF2-40B4-BE49-F238E27FC236}">
                      <a16:creationId xmlns:a16="http://schemas.microsoft.com/office/drawing/2014/main" id="{D39D549C-9AA7-4CF4-B811-889C0CA78DDD}"/>
                    </a:ext>
                  </a:extLst>
                </p:cNvPr>
                <p:cNvCxnSpPr>
                  <a:cxnSpLocks/>
                  <a:stCxn id="6" idx="2"/>
                </p:cNvCxnSpPr>
                <p:nvPr/>
              </p:nvCxnSpPr>
              <p:spPr>
                <a:xfrm flipH="1">
                  <a:off x="3894871" y="1552195"/>
                  <a:ext cx="23813" cy="541921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45D34CB9-0C9D-4A79-880E-87A2F975CD86}"/>
                  </a:ext>
                </a:extLst>
              </p:cNvPr>
              <p:cNvSpPr txBox="1"/>
              <p:nvPr/>
            </p:nvSpPr>
            <p:spPr>
              <a:xfrm>
                <a:off x="7696727" y="853527"/>
                <a:ext cx="49438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50" dirty="0"/>
                  <a:t>…</a:t>
                </a:r>
              </a:p>
            </p:txBody>
          </p:sp>
          <p:cxnSp>
            <p:nvCxnSpPr>
              <p:cNvPr id="22" name="直接箭头连接符 21">
                <a:extLst>
                  <a:ext uri="{FF2B5EF4-FFF2-40B4-BE49-F238E27FC236}">
                    <a16:creationId xmlns:a16="http://schemas.microsoft.com/office/drawing/2014/main" id="{81D57897-448C-4308-886F-97778B926B8C}"/>
                  </a:ext>
                </a:extLst>
              </p:cNvPr>
              <p:cNvCxnSpPr/>
              <p:nvPr/>
            </p:nvCxnSpPr>
            <p:spPr>
              <a:xfrm>
                <a:off x="4457812" y="1353828"/>
                <a:ext cx="5612547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箭头连接符 23">
                <a:extLst>
                  <a:ext uri="{FF2B5EF4-FFF2-40B4-BE49-F238E27FC236}">
                    <a16:creationId xmlns:a16="http://schemas.microsoft.com/office/drawing/2014/main" id="{C7012D43-BFD8-4BF2-865C-D1506D7177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97383" y="1619278"/>
                <a:ext cx="398078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C1F37356-7927-41C4-90E4-ECD0AC1BE832}"/>
                  </a:ext>
                </a:extLst>
              </p:cNvPr>
              <p:cNvSpPr txBox="1"/>
              <p:nvPr/>
            </p:nvSpPr>
            <p:spPr>
              <a:xfrm>
                <a:off x="8968861" y="1717764"/>
                <a:ext cx="2220034" cy="41549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:r>
                  <a: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ecision that UE#1 and</a:t>
                </a:r>
                <a:r>
                  <a:rPr lang="zh-CN" alt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0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UE#2</a:t>
                </a:r>
                <a:r>
                  <a:rPr lang="zh-CN" alt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0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forms</a:t>
                </a:r>
                <a:r>
                  <a:rPr lang="zh-CN" alt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0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one-way</a:t>
                </a:r>
                <a:r>
                  <a:rPr lang="zh-CN" alt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0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UE pair (UE#1 </a:t>
                </a:r>
                <a:r>
                  <a:rPr lang="en-US" altLang="zh-CN" sz="105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 UE#2</a:t>
                </a:r>
                <a:r>
                  <a:rPr lang="en-US" altLang="zh-CN" sz="10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33" name="直接箭头连接符 32">
                <a:extLst>
                  <a:ext uri="{FF2B5EF4-FFF2-40B4-BE49-F238E27FC236}">
                    <a16:creationId xmlns:a16="http://schemas.microsoft.com/office/drawing/2014/main" id="{93A1B189-519A-4519-A3F1-11282F65DBE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57811" y="2240937"/>
                <a:ext cx="5608444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28" name="文本框 27">
                    <a:extLst>
                      <a:ext uri="{FF2B5EF4-FFF2-40B4-BE49-F238E27FC236}">
                        <a16:creationId xmlns:a16="http://schemas.microsoft.com/office/drawing/2014/main" id="{145E9300-4831-4ABB-8182-36BC82536398}"/>
                      </a:ext>
                    </a:extLst>
                  </p:cNvPr>
                  <p:cNvSpPr txBox="1"/>
                  <p:nvPr/>
                </p:nvSpPr>
                <p:spPr>
                  <a:xfrm>
                    <a:off x="3892683" y="2614585"/>
                    <a:ext cx="1129960" cy="415498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Local training, get </a:t>
                    </a:r>
                    <a14:m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05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1" i="1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a14:m>
                    <a:endPara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>
              <p:sp>
                <p:nvSpPr>
                  <p:cNvPr id="28" name="文本框 27">
                    <a:extLst>
                      <a:ext uri="{FF2B5EF4-FFF2-40B4-BE49-F238E27FC236}">
                        <a16:creationId xmlns:a16="http://schemas.microsoft.com/office/drawing/2014/main" id="{145E9300-4831-4ABB-8182-36BC8253639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92683" y="2614585"/>
                    <a:ext cx="1129960" cy="415498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b="-7143"/>
                    </a:stretch>
                  </a:blipFill>
                  <a:ln>
                    <a:solidFill>
                      <a:schemeClr val="tx1"/>
                    </a:solidFill>
                  </a:ln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31" name="直接箭头连接符 30">
                <a:extLst>
                  <a:ext uri="{FF2B5EF4-FFF2-40B4-BE49-F238E27FC236}">
                    <a16:creationId xmlns:a16="http://schemas.microsoft.com/office/drawing/2014/main" id="{E29BF20D-5F13-4CBC-808A-B05BA91F8D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53708" y="3812831"/>
                <a:ext cx="1643675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箭头连接符 35">
                <a:extLst>
                  <a:ext uri="{FF2B5EF4-FFF2-40B4-BE49-F238E27FC236}">
                    <a16:creationId xmlns:a16="http://schemas.microsoft.com/office/drawing/2014/main" id="{93A60773-2676-487A-BC89-EDB2150C18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76307" y="4693346"/>
                <a:ext cx="3982049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43" name="文本框 42">
                    <a:extLst>
                      <a:ext uri="{FF2B5EF4-FFF2-40B4-BE49-F238E27FC236}">
                        <a16:creationId xmlns:a16="http://schemas.microsoft.com/office/drawing/2014/main" id="{C9835C09-46B8-C6A4-BD0A-15BD627D406E}"/>
                      </a:ext>
                    </a:extLst>
                  </p:cNvPr>
                  <p:cNvSpPr txBox="1"/>
                  <p:nvPr/>
                </p:nvSpPr>
                <p:spPr>
                  <a:xfrm>
                    <a:off x="5522455" y="2614585"/>
                    <a:ext cx="1129960" cy="430887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Local training, get </a:t>
                    </a:r>
                    <a14:m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05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1" i="1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05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oMath>
                    </a14:m>
                    <a:endPara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>
              <p:sp>
                <p:nvSpPr>
                  <p:cNvPr id="43" name="文本框 42">
                    <a:extLst>
                      <a:ext uri="{FF2B5EF4-FFF2-40B4-BE49-F238E27FC236}">
                        <a16:creationId xmlns:a16="http://schemas.microsoft.com/office/drawing/2014/main" id="{C9835C09-46B8-C6A4-BD0A-15BD627D406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522455" y="2614585"/>
                    <a:ext cx="1129960" cy="430887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b="-2740"/>
                    </a:stretch>
                  </a:blipFill>
                  <a:ln>
                    <a:solidFill>
                      <a:schemeClr val="tx1"/>
                    </a:solidFill>
                  </a:ln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4" name="文本框 3">
                    <a:extLst>
                      <a:ext uri="{FF2B5EF4-FFF2-40B4-BE49-F238E27FC236}">
                        <a16:creationId xmlns:a16="http://schemas.microsoft.com/office/drawing/2014/main" id="{BF6BC647-6C52-9CE3-E9D5-332EBA77F15D}"/>
                      </a:ext>
                    </a:extLst>
                  </p:cNvPr>
                  <p:cNvSpPr txBox="1"/>
                  <p:nvPr/>
                </p:nvSpPr>
                <p:spPr>
                  <a:xfrm>
                    <a:off x="5331744" y="4098048"/>
                    <a:ext cx="1512603" cy="45442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Local aggregation as (5), and </a:t>
                    </a:r>
                    <a:r>
                      <a:rPr lang="en-US" altLang="zh-CN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get </a:t>
                    </a:r>
                    <a14:m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05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1" i="1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altLang="zh-CN" sz="105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05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altLang="zh-CN" sz="1050" i="1">
                                <a:latin typeface="Cambria Math" panose="02040503050406030204" pitchFamily="18" charset="0"/>
                              </a:rPr>
                              <m:t>+1/2</m:t>
                            </m:r>
                          </m:sup>
                        </m:sSubSup>
                      </m:oMath>
                    </a14:m>
                    <a:endParaRPr lang="en-US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>
              <p:sp>
                <p:nvSpPr>
                  <p:cNvPr id="4" name="文本框 3">
                    <a:extLst>
                      <a:ext uri="{FF2B5EF4-FFF2-40B4-BE49-F238E27FC236}">
                        <a16:creationId xmlns:a16="http://schemas.microsoft.com/office/drawing/2014/main" id="{BF6BC647-6C52-9CE3-E9D5-332EBA77F15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331744" y="4098048"/>
                    <a:ext cx="1512603" cy="454420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r="-800" b="-2597"/>
                    </a:stretch>
                  </a:blipFill>
                  <a:ln>
                    <a:solidFill>
                      <a:schemeClr val="tx1"/>
                    </a:solidFill>
                  </a:ln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9" name="直接箭头连接符 8">
                <a:extLst>
                  <a:ext uri="{FF2B5EF4-FFF2-40B4-BE49-F238E27FC236}">
                    <a16:creationId xmlns:a16="http://schemas.microsoft.com/office/drawing/2014/main" id="{5F12F34A-57F6-8966-C254-E3DEBFE2BC6B}"/>
                  </a:ext>
                </a:extLst>
              </p:cNvPr>
              <p:cNvCxnSpPr/>
              <p:nvPr/>
            </p:nvCxnSpPr>
            <p:spPr>
              <a:xfrm>
                <a:off x="4454400" y="4017042"/>
                <a:ext cx="5612547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19" name="文本框 18">
                    <a:extLst>
                      <a:ext uri="{FF2B5EF4-FFF2-40B4-BE49-F238E27FC236}">
                        <a16:creationId xmlns:a16="http://schemas.microsoft.com/office/drawing/2014/main" id="{840A35F7-1FC7-F3D8-7DD8-13CFC0C8265F}"/>
                      </a:ext>
                    </a:extLst>
                  </p:cNvPr>
                  <p:cNvSpPr txBox="1"/>
                  <p:nvPr/>
                </p:nvSpPr>
                <p:spPr>
                  <a:xfrm>
                    <a:off x="9274491" y="4903041"/>
                    <a:ext cx="1579915" cy="415498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Global aggregation as (6), (7), and get </a:t>
                    </a:r>
                    <a14:m>
                      <m:oMath xmlns:m="http://schemas.openxmlformats.org/officeDocument/2006/math">
                        <m:sSup>
                          <m:sSupPr>
                            <m:ctrlPr>
                              <a:rPr lang="zh-CN" altLang="zh-CN" sz="105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1050" b="1" i="1" smtClean="0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p>
                            <m:r>
                              <a:rPr lang="en-US" altLang="zh-CN" sz="105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altLang="zh-CN" sz="105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+1</m:t>
                            </m:r>
                          </m:sup>
                        </m:sSup>
                      </m:oMath>
                    </a14:m>
                    <a:endParaRPr lang="en-US" sz="1050" dirty="0">
                      <a:latin typeface="Cambria Math" panose="02040503050406030204" pitchFamily="18" charset="0"/>
                      <a:ea typeface="Cambria Math" panose="020405030504060302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>
              <p:sp>
                <p:nvSpPr>
                  <p:cNvPr id="19" name="文本框 18">
                    <a:extLst>
                      <a:ext uri="{FF2B5EF4-FFF2-40B4-BE49-F238E27FC236}">
                        <a16:creationId xmlns:a16="http://schemas.microsoft.com/office/drawing/2014/main" id="{840A35F7-1FC7-F3D8-7DD8-13CFC0C8265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274491" y="4903041"/>
                    <a:ext cx="1579915" cy="415498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r="-763" b="-5714"/>
                    </a:stretch>
                  </a:blipFill>
                  <a:ln>
                    <a:solidFill>
                      <a:schemeClr val="tx1"/>
                    </a:solidFill>
                  </a:ln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3" name="矩形 12">
                <a:extLst>
                  <a:ext uri="{FF2B5EF4-FFF2-40B4-BE49-F238E27FC236}">
                    <a16:creationId xmlns:a16="http://schemas.microsoft.com/office/drawing/2014/main" id="{59470F5D-6D1E-EC22-AA7D-7777BD464399}"/>
                  </a:ext>
                </a:extLst>
              </p:cNvPr>
              <p:cNvSpPr/>
              <p:nvPr/>
            </p:nvSpPr>
            <p:spPr>
              <a:xfrm>
                <a:off x="4214889" y="3565178"/>
                <a:ext cx="6783502" cy="1911472"/>
              </a:xfrm>
              <a:prstGeom prst="rect">
                <a:avLst/>
              </a:prstGeom>
              <a:noFill/>
              <a:ln w="158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id="{973D3077-D7A5-AC89-E9EE-01B0A183C219}"/>
                  </a:ext>
                </a:extLst>
              </p:cNvPr>
              <p:cNvSpPr txBox="1"/>
              <p:nvPr/>
            </p:nvSpPr>
            <p:spPr>
              <a:xfrm>
                <a:off x="6227626" y="2286039"/>
                <a:ext cx="2688899" cy="25391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Notify UE#2 with </a:t>
                </a:r>
                <a:r>
                  <a:rPr lang="en-US" altLang="zh-CN" sz="10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gNB</a:t>
                </a:r>
                <a:r>
                  <a:rPr lang="en-US" altLang="zh-CN" sz="10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or FL Server decisions</a:t>
                </a:r>
                <a:endParaRPr 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26" name="直接箭头连接符 25">
                <a:extLst>
                  <a:ext uri="{FF2B5EF4-FFF2-40B4-BE49-F238E27FC236}">
                    <a16:creationId xmlns:a16="http://schemas.microsoft.com/office/drawing/2014/main" id="{AA3FBF21-C323-8499-FA06-074BF1F2E7B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97383" y="2521263"/>
                <a:ext cx="396887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9" name="文本框 28">
            <a:extLst>
              <a:ext uri="{FF2B5EF4-FFF2-40B4-BE49-F238E27FC236}">
                <a16:creationId xmlns:a16="http://schemas.microsoft.com/office/drawing/2014/main" id="{5582BD60-7D34-7D87-DE3C-8C60F811581B}"/>
              </a:ext>
            </a:extLst>
          </p:cNvPr>
          <p:cNvSpPr txBox="1"/>
          <p:nvPr/>
        </p:nvSpPr>
        <p:spPr>
          <a:xfrm>
            <a:off x="10968755" y="5872180"/>
            <a:ext cx="720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图</a:t>
            </a:r>
            <a:r>
              <a:rPr lang="en-US" altLang="zh-CN" dirty="0"/>
              <a:t>3-1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92330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5450</TotalTime>
  <Words>4596</Words>
  <Application>Microsoft Office PowerPoint</Application>
  <PresentationFormat>宽屏</PresentationFormat>
  <Paragraphs>744</Paragraphs>
  <Slides>31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39" baseType="lpstr">
      <vt:lpstr>宋体</vt:lpstr>
      <vt:lpstr>Arial</vt:lpstr>
      <vt:lpstr>Calibri</vt:lpstr>
      <vt:lpstr>Calibri Light</vt:lpstr>
      <vt:lpstr>Cambria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场景1</vt:lpstr>
      <vt:lpstr>PowerPoint 演示文稿</vt:lpstr>
      <vt:lpstr>PowerPoint 演示文稿</vt:lpstr>
      <vt:lpstr>PowerPoint 演示文稿</vt:lpstr>
      <vt:lpstr>PowerPoint 演示文稿</vt:lpstr>
      <vt:lpstr>场景2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场景3</vt:lpstr>
      <vt:lpstr>PowerPoint 演示文稿</vt:lpstr>
      <vt:lpstr>PowerPoint 演示文稿</vt:lpstr>
      <vt:lpstr>PowerPoint 演示文稿</vt:lpstr>
      <vt:lpstr>PowerPoint 演示文稿</vt:lpstr>
      <vt:lpstr>场景4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UE Selection Scheme Based on Virtual Grouping with Limited Resources in FL</dc:title>
  <dc:creator>Zheng, Ce</dc:creator>
  <cp:lastModifiedBy>Zheng, Ce</cp:lastModifiedBy>
  <cp:revision>1124</cp:revision>
  <dcterms:created xsi:type="dcterms:W3CDTF">2022-11-28T19:28:49Z</dcterms:created>
  <dcterms:modified xsi:type="dcterms:W3CDTF">2023-03-20T02:29:29Z</dcterms:modified>
</cp:coreProperties>
</file>